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DC00A52-9FB7-EC40-ACE1-C52079099D36}">
          <p14:sldIdLst>
            <p14:sldId id="256"/>
          </p14:sldIdLst>
        </p14:section>
        <p14:section name="Untitled Section" id="{52F72D5B-2D26-5F42-BDE8-A71FAC5E03F8}">
          <p14:sldIdLst>
            <p14:sldId id="257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12753"/>
    <p:restoredTop sz="86418"/>
  </p:normalViewPr>
  <p:slideViewPr>
    <p:cSldViewPr snapToGrid="0" snapToObjects="1">
      <p:cViewPr varScale="1">
        <p:scale>
          <a:sx n="99" d="100"/>
          <a:sy n="99" d="100"/>
        </p:scale>
        <p:origin x="1224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73BD4-2529-6D43-918D-C751F72BA9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A3001-6CBB-B74C-85B7-AB2CA7512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59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4A3001-6CBB-B74C-85B7-AB2CA75121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675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4A3001-6CBB-B74C-85B7-AB2CA75121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146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4A3001-6CBB-B74C-85B7-AB2CA75121A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27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4A3001-6CBB-B74C-85B7-AB2CA75121A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15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4DC48-331F-C741-9F68-044C752D6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D0AA3F-5632-2245-9962-635458D34F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00D790-9B56-6E48-865F-2A8A0408A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15163-F209-D342-95F0-DA6B9FEC2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A778D-98E2-0F44-9089-D20FA791A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509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1486E-7CDD-E64C-8DF7-091AFEDD8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28D5B7-0BCC-7D4D-8783-7826AD309A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35C5E-6EDA-EA4C-A5C5-5798F44A3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AE9FC-1645-2E42-9EEA-E5FE5988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BD689-FFAA-7C4D-B27D-C0A758592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20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D15A24-96EA-CA44-9B51-EC7469579F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CAA86A-62C9-DC46-9D7F-CEDC777A7E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1987B-CE28-6247-84A2-30D92FD12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10F-9DBF-E946-AADF-CB5AE1DAE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DB8A8-B345-7843-AA9E-B6931354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69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E2846-0BA4-6046-AE5C-5B458721A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2F526-70D5-FB42-B62B-C9B7F128C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9C86A-595C-0246-B90D-3E3A98B6A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241AF-2DDA-AB4F-ADE5-BB993D670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2506F-86B9-8647-ACDB-360CE8A0C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091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673D1-D539-7641-82DA-8F02A5234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E51245-AA4C-BF4D-B3C1-A85C95253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DC63E-D72A-1240-856A-766DAA1A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C73CC-D6D8-AD46-B2C8-C6F3930E1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ECF8D-2415-1849-BE51-18D6D9BB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79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53D2-16F7-EA4D-B23C-83E1CC200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21F2F-2052-B046-869D-C277EABF75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EA42F-9C71-EC4C-9C25-2A0F1DF3F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05D50C-0FDA-2B44-B758-EBB5C8D4E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8A520-C11B-834F-B40A-278773437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0437D-3374-0944-A6B3-742C88D5B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26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18B71-250E-C546-9BD6-32B1D094D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BA2C4-DCF8-1546-9634-331FB6C22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8AD887-C788-8342-915F-4059B380F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13ACF2-E49B-B64E-9387-B3B0BD5B92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4F7E39-FB29-1141-A10D-3B4A089766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13B8AC-DFBD-2F43-89C3-724313B53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5560B-A028-9846-BD9C-586DA2619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D30DA9-0997-D141-82CF-63E59E385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667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3FC5C-EE4F-B44A-84CC-F6C816ED1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D8127-DD6E-FB41-A601-A13F58A06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EA6DFA-9945-4342-B1FC-69ECCDBAF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00B76A-DD6F-2B4F-976B-2D323E9E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51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F25B9A-43A5-F348-ADB9-54F951485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AB0FA9-7B12-AC46-BB24-B359CC339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F63419-F321-A049-A4EA-6EA2C676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45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C49CB-3C38-8C41-8EB4-2CABC20D0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CFD9E-ED24-354B-96D2-0D3864BE4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DA64CB-DBF2-D444-AA11-3569C3283F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68F67D-7685-C74D-86CC-85EDEE8D9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5EEC1B-1383-714A-97CF-38F36AE0E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1FB8F-A491-4049-BD44-5CFA40458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80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E8D29-32E5-8F47-9941-5BAB383DF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C7C609-4AB0-8040-A333-A53B1D6D5A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00E394-8B70-7749-9F08-37440EAC5A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09B776-8A24-8842-96B8-F8928D515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469953-B74B-2142-A3D0-6449DA4CD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A5E89-7269-0847-A9E5-C57C0C041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388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696AA7-963F-5E45-8083-86CCB731F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115E5-1379-564F-93F3-2F23B32BD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97406-1E84-B84E-AED5-329126022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6C9AD-906D-C84C-8AEC-54811C9735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6C686-34F1-9347-B67C-CFEBBE0E6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C5DDC-732B-B246-86BD-BFE7DA1E0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00DF7F-DC2F-2341-BA44-C4FE51689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1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E6C84D9B-098D-5C47-9C91-D0460F11DC15}"/>
              </a:ext>
            </a:extLst>
          </p:cNvPr>
          <p:cNvSpPr/>
          <p:nvPr/>
        </p:nvSpPr>
        <p:spPr>
          <a:xfrm>
            <a:off x="47298" y="2345275"/>
            <a:ext cx="2636874" cy="396594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74F74B-B272-B943-83F5-990264793626}"/>
              </a:ext>
            </a:extLst>
          </p:cNvPr>
          <p:cNvSpPr/>
          <p:nvPr/>
        </p:nvSpPr>
        <p:spPr>
          <a:xfrm>
            <a:off x="3478924" y="131379"/>
            <a:ext cx="4677104" cy="3941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Identify Initial situation</a:t>
            </a:r>
          </a:p>
          <a:p>
            <a:pPr algn="ctr"/>
            <a:r>
              <a:rPr lang="en-US" sz="1050" dirty="0"/>
              <a:t>(Contact professor for Grade explanation)</a:t>
            </a:r>
          </a:p>
        </p:txBody>
      </p:sp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9FF3D1FA-CD2F-0442-90F7-F6D84C476130}"/>
              </a:ext>
            </a:extLst>
          </p:cNvPr>
          <p:cNvCxnSpPr>
            <a:cxnSpLocks/>
            <a:stCxn id="4" idx="2"/>
          </p:cNvCxnSpPr>
          <p:nvPr/>
        </p:nvCxnSpPr>
        <p:spPr>
          <a:xfrm rot="16200000" flipH="1">
            <a:off x="7139152" y="-796158"/>
            <a:ext cx="178674" cy="282202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414C6F5A-67E2-ED42-8448-EB60F4AD5727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4259319" y="-853965"/>
            <a:ext cx="178675" cy="29376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B59C9FC-A396-B54B-A19C-370406A2157B}"/>
              </a:ext>
            </a:extLst>
          </p:cNvPr>
          <p:cNvSpPr/>
          <p:nvPr/>
        </p:nvSpPr>
        <p:spPr>
          <a:xfrm>
            <a:off x="1418897" y="525515"/>
            <a:ext cx="1460937" cy="394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Can speak directly with prof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C47B033-BB9B-6B42-B24A-53C4A8C4B727}"/>
              </a:ext>
            </a:extLst>
          </p:cNvPr>
          <p:cNvSpPr/>
          <p:nvPr/>
        </p:nvSpPr>
        <p:spPr>
          <a:xfrm>
            <a:off x="8639503" y="525516"/>
            <a:ext cx="1460937" cy="394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Can not speak directly with prof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BE4070F-DB27-DD4F-9D38-E78032A573C1}"/>
              </a:ext>
            </a:extLst>
          </p:cNvPr>
          <p:cNvSpPr/>
          <p:nvPr/>
        </p:nvSpPr>
        <p:spPr>
          <a:xfrm>
            <a:off x="3394841" y="1397876"/>
            <a:ext cx="1030014" cy="29428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Telephone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4B59295-AD22-E94C-9134-1E983EEE33AE}"/>
              </a:ext>
            </a:extLst>
          </p:cNvPr>
          <p:cNvSpPr/>
          <p:nvPr/>
        </p:nvSpPr>
        <p:spPr>
          <a:xfrm>
            <a:off x="773985" y="1387366"/>
            <a:ext cx="1030014" cy="29428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In person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1614892-7B20-9147-A57F-0965BEE3510C}"/>
              </a:ext>
            </a:extLst>
          </p:cNvPr>
          <p:cNvSpPr/>
          <p:nvPr/>
        </p:nvSpPr>
        <p:spPr>
          <a:xfrm>
            <a:off x="10192406" y="1387366"/>
            <a:ext cx="1030014" cy="29428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Email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D75649D-5588-484B-83D7-B4F2A5DEE181}"/>
              </a:ext>
            </a:extLst>
          </p:cNvPr>
          <p:cNvSpPr/>
          <p:nvPr/>
        </p:nvSpPr>
        <p:spPr>
          <a:xfrm>
            <a:off x="7443954" y="1387366"/>
            <a:ext cx="1030014" cy="29428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Slack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9C136695-A106-F449-B3CE-8EA96333A71E}"/>
              </a:ext>
            </a:extLst>
          </p:cNvPr>
          <p:cNvCxnSpPr>
            <a:cxnSpLocks/>
          </p:cNvCxnSpPr>
          <p:nvPr/>
        </p:nvCxnSpPr>
        <p:spPr>
          <a:xfrm rot="16200000" flipH="1">
            <a:off x="2790496" y="257504"/>
            <a:ext cx="478222" cy="17604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BC5DD1B4-E799-E94C-AF27-834D89C3D617}"/>
              </a:ext>
            </a:extLst>
          </p:cNvPr>
          <p:cNvCxnSpPr>
            <a:cxnSpLocks/>
            <a:endCxn id="14" idx="0"/>
          </p:cNvCxnSpPr>
          <p:nvPr/>
        </p:nvCxnSpPr>
        <p:spPr>
          <a:xfrm rot="10800000" flipV="1">
            <a:off x="1288993" y="1153508"/>
            <a:ext cx="859707" cy="23385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B01ECF2D-80CF-A843-A793-B8AF2DEFE9AC}"/>
              </a:ext>
            </a:extLst>
          </p:cNvPr>
          <p:cNvCxnSpPr>
            <a:stCxn id="10" idx="2"/>
            <a:endCxn id="15" idx="0"/>
          </p:cNvCxnSpPr>
          <p:nvPr/>
        </p:nvCxnSpPr>
        <p:spPr>
          <a:xfrm rot="16200000" flipH="1">
            <a:off x="9804837" y="484789"/>
            <a:ext cx="467711" cy="133744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C414CAAB-D7CA-314A-B063-CD4493CE65BF}"/>
              </a:ext>
            </a:extLst>
          </p:cNvPr>
          <p:cNvCxnSpPr>
            <a:stCxn id="10" idx="2"/>
            <a:endCxn id="16" idx="0"/>
          </p:cNvCxnSpPr>
          <p:nvPr/>
        </p:nvCxnSpPr>
        <p:spPr>
          <a:xfrm rot="5400000">
            <a:off x="8430612" y="448005"/>
            <a:ext cx="467711" cy="14110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258743C-F385-0D4B-9D78-707637149EAC}"/>
              </a:ext>
            </a:extLst>
          </p:cNvPr>
          <p:cNvSpPr/>
          <p:nvPr/>
        </p:nvSpPr>
        <p:spPr>
          <a:xfrm>
            <a:off x="191386" y="1967023"/>
            <a:ext cx="754912" cy="27644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Prof in class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53598578-6C15-484F-96C0-961D48EB5A42}"/>
              </a:ext>
            </a:extLst>
          </p:cNvPr>
          <p:cNvSpPr/>
          <p:nvPr/>
        </p:nvSpPr>
        <p:spPr>
          <a:xfrm>
            <a:off x="1655381" y="1967023"/>
            <a:ext cx="754912" cy="27644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Prof in his office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27E39C4-1A2F-8E42-829F-6FE419B928E4}"/>
              </a:ext>
            </a:extLst>
          </p:cNvPr>
          <p:cNvSpPr/>
          <p:nvPr/>
        </p:nvSpPr>
        <p:spPr>
          <a:xfrm>
            <a:off x="261720" y="2402982"/>
            <a:ext cx="829340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Walk to the class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1A486EC-0044-7340-8815-B9C19108341E}"/>
              </a:ext>
            </a:extLst>
          </p:cNvPr>
          <p:cNvSpPr/>
          <p:nvPr/>
        </p:nvSpPr>
        <p:spPr>
          <a:xfrm>
            <a:off x="276444" y="3349429"/>
            <a:ext cx="829340" cy="54521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Wait for the class to get over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02ABF77-5156-9643-86ED-AAD5293F7A66}"/>
              </a:ext>
            </a:extLst>
          </p:cNvPr>
          <p:cNvSpPr/>
          <p:nvPr/>
        </p:nvSpPr>
        <p:spPr>
          <a:xfrm>
            <a:off x="191384" y="4292622"/>
            <a:ext cx="970011" cy="63890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Wait for prof to finish all his tasks in class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3F0A638-057A-6242-853E-387CD55BCD34}"/>
              </a:ext>
            </a:extLst>
          </p:cNvPr>
          <p:cNvSpPr/>
          <p:nvPr/>
        </p:nvSpPr>
        <p:spPr>
          <a:xfrm>
            <a:off x="848831" y="5479628"/>
            <a:ext cx="970011" cy="43422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Talk to professor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F66009E-554E-FE4F-8500-063E2DBC7E6E}"/>
              </a:ext>
            </a:extLst>
          </p:cNvPr>
          <p:cNvSpPr/>
          <p:nvPr/>
        </p:nvSpPr>
        <p:spPr>
          <a:xfrm>
            <a:off x="1677078" y="2423820"/>
            <a:ext cx="829340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Walk to the office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3B74B94-3E38-7B4E-87F3-C7ACC97523FE}"/>
              </a:ext>
            </a:extLst>
          </p:cNvPr>
          <p:cNvSpPr/>
          <p:nvPr/>
        </p:nvSpPr>
        <p:spPr>
          <a:xfrm>
            <a:off x="1692163" y="3424129"/>
            <a:ext cx="829340" cy="24448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Enter cabin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0242A6B-9065-7540-A01C-1B494FCCD85F}"/>
              </a:ext>
            </a:extLst>
          </p:cNvPr>
          <p:cNvSpPr/>
          <p:nvPr/>
        </p:nvSpPr>
        <p:spPr>
          <a:xfrm>
            <a:off x="1692163" y="4272224"/>
            <a:ext cx="829340" cy="67333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Wait for professor to finish his task</a:t>
            </a:r>
          </a:p>
        </p:txBody>
      </p:sp>
      <p:sp>
        <p:nvSpPr>
          <p:cNvPr id="48" name="Down Arrow 47">
            <a:extLst>
              <a:ext uri="{FF2B5EF4-FFF2-40B4-BE49-F238E27FC236}">
                <a16:creationId xmlns:a16="http://schemas.microsoft.com/office/drawing/2014/main" id="{5120CBD6-6509-BC40-A7A5-34D219F02354}"/>
              </a:ext>
            </a:extLst>
          </p:cNvPr>
          <p:cNvSpPr/>
          <p:nvPr/>
        </p:nvSpPr>
        <p:spPr>
          <a:xfrm>
            <a:off x="582591" y="2812493"/>
            <a:ext cx="108523" cy="5369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Down Arrow 48">
            <a:extLst>
              <a:ext uri="{FF2B5EF4-FFF2-40B4-BE49-F238E27FC236}">
                <a16:creationId xmlns:a16="http://schemas.microsoft.com/office/drawing/2014/main" id="{502B9F65-C206-974B-80BC-765CDBDD5684}"/>
              </a:ext>
            </a:extLst>
          </p:cNvPr>
          <p:cNvSpPr/>
          <p:nvPr/>
        </p:nvSpPr>
        <p:spPr>
          <a:xfrm>
            <a:off x="1978575" y="2812493"/>
            <a:ext cx="108523" cy="5679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Down Arrow 49">
            <a:extLst>
              <a:ext uri="{FF2B5EF4-FFF2-40B4-BE49-F238E27FC236}">
                <a16:creationId xmlns:a16="http://schemas.microsoft.com/office/drawing/2014/main" id="{C040837B-B7B7-E948-A121-3679F12B3B46}"/>
              </a:ext>
            </a:extLst>
          </p:cNvPr>
          <p:cNvSpPr/>
          <p:nvPr/>
        </p:nvSpPr>
        <p:spPr>
          <a:xfrm>
            <a:off x="2043716" y="3712334"/>
            <a:ext cx="104983" cy="5400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wn Arrow 50">
            <a:extLst>
              <a:ext uri="{FF2B5EF4-FFF2-40B4-BE49-F238E27FC236}">
                <a16:creationId xmlns:a16="http://schemas.microsoft.com/office/drawing/2014/main" id="{0B736732-4077-3D42-8AC3-4869C61F3750}"/>
              </a:ext>
            </a:extLst>
          </p:cNvPr>
          <p:cNvSpPr/>
          <p:nvPr/>
        </p:nvSpPr>
        <p:spPr>
          <a:xfrm>
            <a:off x="592127" y="3919125"/>
            <a:ext cx="98987" cy="3734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Curved Right Arrow 51">
            <a:extLst>
              <a:ext uri="{FF2B5EF4-FFF2-40B4-BE49-F238E27FC236}">
                <a16:creationId xmlns:a16="http://schemas.microsoft.com/office/drawing/2014/main" id="{B25AEBAC-8C2F-F64E-8977-2D84FE5314B6}"/>
              </a:ext>
            </a:extLst>
          </p:cNvPr>
          <p:cNvSpPr/>
          <p:nvPr/>
        </p:nvSpPr>
        <p:spPr>
          <a:xfrm rot="20641233">
            <a:off x="412409" y="5009565"/>
            <a:ext cx="340364" cy="765662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Curved Left Arrow 52">
            <a:extLst>
              <a:ext uri="{FF2B5EF4-FFF2-40B4-BE49-F238E27FC236}">
                <a16:creationId xmlns:a16="http://schemas.microsoft.com/office/drawing/2014/main" id="{F0973B03-C357-4C4A-A57B-1157AB43F799}"/>
              </a:ext>
            </a:extLst>
          </p:cNvPr>
          <p:cNvSpPr/>
          <p:nvPr/>
        </p:nvSpPr>
        <p:spPr>
          <a:xfrm rot="1177305">
            <a:off x="1921198" y="5016725"/>
            <a:ext cx="379173" cy="79077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0E2662B-08E3-2E43-AFB7-52E4656D8DC9}"/>
              </a:ext>
            </a:extLst>
          </p:cNvPr>
          <p:cNvSpPr txBox="1"/>
          <p:nvPr/>
        </p:nvSpPr>
        <p:spPr>
          <a:xfrm>
            <a:off x="618853" y="2902841"/>
            <a:ext cx="4702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10min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80298F0-13EB-A548-949A-104E3787FD4A}"/>
              </a:ext>
            </a:extLst>
          </p:cNvPr>
          <p:cNvSpPr txBox="1"/>
          <p:nvPr/>
        </p:nvSpPr>
        <p:spPr>
          <a:xfrm>
            <a:off x="2072069" y="2897198"/>
            <a:ext cx="4702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10min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57E92-3A9F-F044-8555-7CF575C78A76}"/>
              </a:ext>
            </a:extLst>
          </p:cNvPr>
          <p:cNvSpPr txBox="1"/>
          <p:nvPr/>
        </p:nvSpPr>
        <p:spPr>
          <a:xfrm>
            <a:off x="2106833" y="3956606"/>
            <a:ext cx="4702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1min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43AFC15-E672-7F4E-A3F2-25CE2A0E3BFD}"/>
              </a:ext>
            </a:extLst>
          </p:cNvPr>
          <p:cNvSpPr txBox="1"/>
          <p:nvPr/>
        </p:nvSpPr>
        <p:spPr>
          <a:xfrm>
            <a:off x="642318" y="3982317"/>
            <a:ext cx="6631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&gt;=1min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ED6258F-2D1F-BA43-9E0F-011715855BF2}"/>
              </a:ext>
            </a:extLst>
          </p:cNvPr>
          <p:cNvSpPr txBox="1"/>
          <p:nvPr/>
        </p:nvSpPr>
        <p:spPr>
          <a:xfrm>
            <a:off x="411248" y="5189054"/>
            <a:ext cx="6778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&gt;=1min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3F1A953-B4D0-FF46-976A-EB6E99F9C70F}"/>
              </a:ext>
            </a:extLst>
          </p:cNvPr>
          <p:cNvSpPr txBox="1"/>
          <p:nvPr/>
        </p:nvSpPr>
        <p:spPr>
          <a:xfrm>
            <a:off x="1843617" y="5191494"/>
            <a:ext cx="6778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&gt;=1min</a:t>
            </a:r>
          </a:p>
        </p:txBody>
      </p: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795A7125-F819-2546-A3F3-D04D1E73DE13}"/>
              </a:ext>
            </a:extLst>
          </p:cNvPr>
          <p:cNvCxnSpPr>
            <a:stCxn id="14" idx="2"/>
            <a:endCxn id="39" idx="0"/>
          </p:cNvCxnSpPr>
          <p:nvPr/>
        </p:nvCxnSpPr>
        <p:spPr>
          <a:xfrm rot="16200000" flipH="1">
            <a:off x="1518230" y="1452416"/>
            <a:ext cx="285368" cy="74384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>
            <a:extLst>
              <a:ext uri="{FF2B5EF4-FFF2-40B4-BE49-F238E27FC236}">
                <a16:creationId xmlns:a16="http://schemas.microsoft.com/office/drawing/2014/main" id="{7EE6DF42-4370-6F4C-BAC0-9665BB60F45A}"/>
              </a:ext>
            </a:extLst>
          </p:cNvPr>
          <p:cNvCxnSpPr>
            <a:stCxn id="14" idx="2"/>
            <a:endCxn id="38" idx="0"/>
          </p:cNvCxnSpPr>
          <p:nvPr/>
        </p:nvCxnSpPr>
        <p:spPr>
          <a:xfrm rot="5400000">
            <a:off x="786233" y="1464264"/>
            <a:ext cx="285368" cy="7201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Down Arrow 63">
            <a:extLst>
              <a:ext uri="{FF2B5EF4-FFF2-40B4-BE49-F238E27FC236}">
                <a16:creationId xmlns:a16="http://schemas.microsoft.com/office/drawing/2014/main" id="{724DD9DA-BFBC-D344-B246-CA2BD011B6B1}"/>
              </a:ext>
            </a:extLst>
          </p:cNvPr>
          <p:cNvSpPr/>
          <p:nvPr/>
        </p:nvSpPr>
        <p:spPr>
          <a:xfrm>
            <a:off x="568842" y="2264389"/>
            <a:ext cx="122272" cy="1536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Down Arrow 65">
            <a:extLst>
              <a:ext uri="{FF2B5EF4-FFF2-40B4-BE49-F238E27FC236}">
                <a16:creationId xmlns:a16="http://schemas.microsoft.com/office/drawing/2014/main" id="{8ED8DA9E-BD44-EF40-92F8-3572DCFF4CB4}"/>
              </a:ext>
            </a:extLst>
          </p:cNvPr>
          <p:cNvSpPr/>
          <p:nvPr/>
        </p:nvSpPr>
        <p:spPr>
          <a:xfrm>
            <a:off x="1984561" y="2256589"/>
            <a:ext cx="122272" cy="1536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911E7D0-C471-CA41-9C50-03E2E14533EF}"/>
              </a:ext>
            </a:extLst>
          </p:cNvPr>
          <p:cNvSpPr/>
          <p:nvPr/>
        </p:nvSpPr>
        <p:spPr>
          <a:xfrm>
            <a:off x="2959889" y="2384967"/>
            <a:ext cx="3242551" cy="392625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12A4710-4021-3641-A5E2-1787FB6F7C0D}"/>
              </a:ext>
            </a:extLst>
          </p:cNvPr>
          <p:cNvSpPr/>
          <p:nvPr/>
        </p:nvSpPr>
        <p:spPr>
          <a:xfrm>
            <a:off x="3203594" y="2418005"/>
            <a:ext cx="2561295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Dial the number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D749C76-73AF-D040-A565-19D8DDF71853}"/>
              </a:ext>
            </a:extLst>
          </p:cNvPr>
          <p:cNvSpPr/>
          <p:nvPr/>
        </p:nvSpPr>
        <p:spPr>
          <a:xfrm>
            <a:off x="3037546" y="4313033"/>
            <a:ext cx="970011" cy="43422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Greet Professor!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5817BB9-3762-EE4D-83DB-9185B4160A14}"/>
              </a:ext>
            </a:extLst>
          </p:cNvPr>
          <p:cNvSpPr/>
          <p:nvPr/>
        </p:nvSpPr>
        <p:spPr>
          <a:xfrm>
            <a:off x="3004674" y="5524285"/>
            <a:ext cx="970011" cy="43422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Talk to professor</a:t>
            </a:r>
          </a:p>
        </p:txBody>
      </p:sp>
      <p:sp>
        <p:nvSpPr>
          <p:cNvPr id="75" name="Down Arrow 74">
            <a:extLst>
              <a:ext uri="{FF2B5EF4-FFF2-40B4-BE49-F238E27FC236}">
                <a16:creationId xmlns:a16="http://schemas.microsoft.com/office/drawing/2014/main" id="{0BD03C86-6081-A145-9983-8BC4DCCE9A10}"/>
              </a:ext>
            </a:extLst>
          </p:cNvPr>
          <p:cNvSpPr/>
          <p:nvPr/>
        </p:nvSpPr>
        <p:spPr>
          <a:xfrm>
            <a:off x="3379106" y="2899192"/>
            <a:ext cx="277894" cy="5369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Down Arrow 77">
            <a:extLst>
              <a:ext uri="{FF2B5EF4-FFF2-40B4-BE49-F238E27FC236}">
                <a16:creationId xmlns:a16="http://schemas.microsoft.com/office/drawing/2014/main" id="{3753E5FE-E588-1F46-B60C-AD9ABFA2904B}"/>
              </a:ext>
            </a:extLst>
          </p:cNvPr>
          <p:cNvSpPr/>
          <p:nvPr/>
        </p:nvSpPr>
        <p:spPr>
          <a:xfrm>
            <a:off x="3419233" y="3932782"/>
            <a:ext cx="176357" cy="3734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EB2905C-96C8-AE42-8DFE-3AC73B07490C}"/>
              </a:ext>
            </a:extLst>
          </p:cNvPr>
          <p:cNvSpPr txBox="1"/>
          <p:nvPr/>
        </p:nvSpPr>
        <p:spPr>
          <a:xfrm>
            <a:off x="3655469" y="3016620"/>
            <a:ext cx="4702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20sec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F54B2D5-EC59-554D-BC1A-252A6220C379}"/>
              </a:ext>
            </a:extLst>
          </p:cNvPr>
          <p:cNvSpPr txBox="1"/>
          <p:nvPr/>
        </p:nvSpPr>
        <p:spPr>
          <a:xfrm>
            <a:off x="3566228" y="4009095"/>
            <a:ext cx="6631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&gt;=0sec</a:t>
            </a:r>
          </a:p>
        </p:txBody>
      </p:sp>
      <p:sp>
        <p:nvSpPr>
          <p:cNvPr id="87" name="Down Arrow 86">
            <a:extLst>
              <a:ext uri="{FF2B5EF4-FFF2-40B4-BE49-F238E27FC236}">
                <a16:creationId xmlns:a16="http://schemas.microsoft.com/office/drawing/2014/main" id="{486C8D61-D38E-CD40-B08F-382198F6E0CF}"/>
              </a:ext>
            </a:extLst>
          </p:cNvPr>
          <p:cNvSpPr/>
          <p:nvPr/>
        </p:nvSpPr>
        <p:spPr>
          <a:xfrm>
            <a:off x="3787575" y="1713185"/>
            <a:ext cx="190043" cy="6773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D7E86634-C0C8-B04A-AF42-3A6FCF9EF3EB}"/>
              </a:ext>
            </a:extLst>
          </p:cNvPr>
          <p:cNvSpPr/>
          <p:nvPr/>
        </p:nvSpPr>
        <p:spPr>
          <a:xfrm>
            <a:off x="3086631" y="3503402"/>
            <a:ext cx="787474" cy="37349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If phone picked up</a:t>
            </a:r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95481A51-D851-7642-9800-F15E23A5F0C0}"/>
              </a:ext>
            </a:extLst>
          </p:cNvPr>
          <p:cNvSpPr/>
          <p:nvPr/>
        </p:nvSpPr>
        <p:spPr>
          <a:xfrm>
            <a:off x="4677916" y="3503402"/>
            <a:ext cx="1417361" cy="39123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If phone not picked up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C66F8DC-90A3-8E4E-A0ED-63BDC1F0A9FF}"/>
              </a:ext>
            </a:extLst>
          </p:cNvPr>
          <p:cNvSpPr txBox="1"/>
          <p:nvPr/>
        </p:nvSpPr>
        <p:spPr>
          <a:xfrm>
            <a:off x="3500235" y="5056294"/>
            <a:ext cx="6631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&gt;=1min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EC33927-CB04-AA41-91C0-F1C96547C812}"/>
              </a:ext>
            </a:extLst>
          </p:cNvPr>
          <p:cNvSpPr/>
          <p:nvPr/>
        </p:nvSpPr>
        <p:spPr>
          <a:xfrm>
            <a:off x="4348656" y="4313033"/>
            <a:ext cx="970011" cy="43422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Answer Voicemail</a:t>
            </a:r>
          </a:p>
        </p:txBody>
      </p:sp>
      <p:sp>
        <p:nvSpPr>
          <p:cNvPr id="94" name="Down Arrow 93">
            <a:extLst>
              <a:ext uri="{FF2B5EF4-FFF2-40B4-BE49-F238E27FC236}">
                <a16:creationId xmlns:a16="http://schemas.microsoft.com/office/drawing/2014/main" id="{E5E0DC51-EA2B-E54B-AC43-0432CE2DB1AF}"/>
              </a:ext>
            </a:extLst>
          </p:cNvPr>
          <p:cNvSpPr/>
          <p:nvPr/>
        </p:nvSpPr>
        <p:spPr>
          <a:xfrm>
            <a:off x="4687825" y="3939536"/>
            <a:ext cx="195329" cy="3734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8F0A7C6-F461-1549-971F-B19977E5ABBE}"/>
              </a:ext>
            </a:extLst>
          </p:cNvPr>
          <p:cNvSpPr txBox="1"/>
          <p:nvPr/>
        </p:nvSpPr>
        <p:spPr>
          <a:xfrm>
            <a:off x="4825846" y="4032996"/>
            <a:ext cx="6631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&gt;=0sec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423C4675-2EA0-FA45-8FB9-3A35BEB9D461}"/>
              </a:ext>
            </a:extLst>
          </p:cNvPr>
          <p:cNvSpPr/>
          <p:nvPr/>
        </p:nvSpPr>
        <p:spPr>
          <a:xfrm>
            <a:off x="5448963" y="4301232"/>
            <a:ext cx="737025" cy="4342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Try other method</a:t>
            </a:r>
          </a:p>
        </p:txBody>
      </p:sp>
      <p:sp>
        <p:nvSpPr>
          <p:cNvPr id="97" name="Down Arrow 96">
            <a:extLst>
              <a:ext uri="{FF2B5EF4-FFF2-40B4-BE49-F238E27FC236}">
                <a16:creationId xmlns:a16="http://schemas.microsoft.com/office/drawing/2014/main" id="{6708A111-7A28-B648-B9A9-5C32B95B5447}"/>
              </a:ext>
            </a:extLst>
          </p:cNvPr>
          <p:cNvSpPr/>
          <p:nvPr/>
        </p:nvSpPr>
        <p:spPr>
          <a:xfrm>
            <a:off x="5544693" y="3922532"/>
            <a:ext cx="195329" cy="3734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535BD7E-C444-3549-B423-57FE002CF49B}"/>
              </a:ext>
            </a:extLst>
          </p:cNvPr>
          <p:cNvSpPr txBox="1"/>
          <p:nvPr/>
        </p:nvSpPr>
        <p:spPr>
          <a:xfrm>
            <a:off x="5663929" y="4018562"/>
            <a:ext cx="6631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&gt;=0sec</a:t>
            </a:r>
          </a:p>
        </p:txBody>
      </p:sp>
      <p:sp>
        <p:nvSpPr>
          <p:cNvPr id="100" name="Down Arrow 99">
            <a:extLst>
              <a:ext uri="{FF2B5EF4-FFF2-40B4-BE49-F238E27FC236}">
                <a16:creationId xmlns:a16="http://schemas.microsoft.com/office/drawing/2014/main" id="{6FD0177D-0C88-F04B-BB4D-49FA2AD98BEA}"/>
              </a:ext>
            </a:extLst>
          </p:cNvPr>
          <p:cNvSpPr/>
          <p:nvPr/>
        </p:nvSpPr>
        <p:spPr>
          <a:xfrm>
            <a:off x="4977538" y="2913367"/>
            <a:ext cx="277894" cy="5369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A43AFAF-9BC6-7D43-A82B-E2CF3ECECDC5}"/>
              </a:ext>
            </a:extLst>
          </p:cNvPr>
          <p:cNvSpPr txBox="1"/>
          <p:nvPr/>
        </p:nvSpPr>
        <p:spPr>
          <a:xfrm>
            <a:off x="5253901" y="3052061"/>
            <a:ext cx="4702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20sec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49208E9D-3A08-9A4D-B884-17594A9F4ACE}"/>
              </a:ext>
            </a:extLst>
          </p:cNvPr>
          <p:cNvSpPr/>
          <p:nvPr/>
        </p:nvSpPr>
        <p:spPr>
          <a:xfrm>
            <a:off x="4356910" y="5105647"/>
            <a:ext cx="970011" cy="43422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Record the message</a:t>
            </a:r>
          </a:p>
        </p:txBody>
      </p:sp>
      <p:sp>
        <p:nvSpPr>
          <p:cNvPr id="103" name="Down Arrow 102">
            <a:extLst>
              <a:ext uri="{FF2B5EF4-FFF2-40B4-BE49-F238E27FC236}">
                <a16:creationId xmlns:a16="http://schemas.microsoft.com/office/drawing/2014/main" id="{2653E0BE-1F05-6D4C-AE01-FBB1EDDD616B}"/>
              </a:ext>
            </a:extLst>
          </p:cNvPr>
          <p:cNvSpPr/>
          <p:nvPr/>
        </p:nvSpPr>
        <p:spPr>
          <a:xfrm>
            <a:off x="4630519" y="4743151"/>
            <a:ext cx="211396" cy="3624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81F335D0-176F-1A4C-9C30-2FD5532ABDD9}"/>
              </a:ext>
            </a:extLst>
          </p:cNvPr>
          <p:cNvSpPr txBox="1"/>
          <p:nvPr/>
        </p:nvSpPr>
        <p:spPr>
          <a:xfrm>
            <a:off x="4922319" y="4747254"/>
            <a:ext cx="6631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&gt;=10sec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FD212581-831F-434B-BF71-24EA8E34EC34}"/>
              </a:ext>
            </a:extLst>
          </p:cNvPr>
          <p:cNvSpPr txBox="1"/>
          <p:nvPr/>
        </p:nvSpPr>
        <p:spPr>
          <a:xfrm>
            <a:off x="4778933" y="5699563"/>
            <a:ext cx="6631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&gt;=5min</a:t>
            </a:r>
          </a:p>
        </p:txBody>
      </p:sp>
      <p:sp>
        <p:nvSpPr>
          <p:cNvPr id="106" name="Down Arrow 105">
            <a:extLst>
              <a:ext uri="{FF2B5EF4-FFF2-40B4-BE49-F238E27FC236}">
                <a16:creationId xmlns:a16="http://schemas.microsoft.com/office/drawing/2014/main" id="{089D0115-FE4D-2242-9A02-BEEC921D39B2}"/>
              </a:ext>
            </a:extLst>
          </p:cNvPr>
          <p:cNvSpPr/>
          <p:nvPr/>
        </p:nvSpPr>
        <p:spPr>
          <a:xfrm>
            <a:off x="3424888" y="4800224"/>
            <a:ext cx="167381" cy="7219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D71614F0-7EF1-CA4A-BFCE-EE6FC84BAABB}"/>
              </a:ext>
            </a:extLst>
          </p:cNvPr>
          <p:cNvSpPr/>
          <p:nvPr/>
        </p:nvSpPr>
        <p:spPr>
          <a:xfrm>
            <a:off x="47299" y="6583521"/>
            <a:ext cx="11974788" cy="2519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Asked the prof for explanation of grade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A14FC4C9-E4F4-8441-8E17-732629EBA055}"/>
              </a:ext>
            </a:extLst>
          </p:cNvPr>
          <p:cNvSpPr/>
          <p:nvPr/>
        </p:nvSpPr>
        <p:spPr>
          <a:xfrm>
            <a:off x="6930390" y="2376253"/>
            <a:ext cx="2451276" cy="392625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F682A896-C8A6-1F42-B77F-A8286E5FA558}"/>
              </a:ext>
            </a:extLst>
          </p:cNvPr>
          <p:cNvSpPr/>
          <p:nvPr/>
        </p:nvSpPr>
        <p:spPr>
          <a:xfrm>
            <a:off x="7199097" y="2443573"/>
            <a:ext cx="1913861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Open slack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629A5852-6DC5-3443-B972-A3696F22D1BC}"/>
              </a:ext>
            </a:extLst>
          </p:cNvPr>
          <p:cNvSpPr/>
          <p:nvPr/>
        </p:nvSpPr>
        <p:spPr>
          <a:xfrm>
            <a:off x="7240770" y="3080409"/>
            <a:ext cx="1913861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Open slack channel for the class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8B6F026-8B25-9E4B-B501-AE5FE12B8673}"/>
              </a:ext>
            </a:extLst>
          </p:cNvPr>
          <p:cNvSpPr/>
          <p:nvPr/>
        </p:nvSpPr>
        <p:spPr>
          <a:xfrm>
            <a:off x="7240771" y="3720145"/>
            <a:ext cx="1913861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Click on ”Direct Message”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E1111E77-0C10-5F41-B14C-789D8A469CE5}"/>
              </a:ext>
            </a:extLst>
          </p:cNvPr>
          <p:cNvSpPr/>
          <p:nvPr/>
        </p:nvSpPr>
        <p:spPr>
          <a:xfrm>
            <a:off x="7264018" y="4356046"/>
            <a:ext cx="1913861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Search for Prof name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4D1DFA3-0BF3-0F4F-8B39-3532180CAAF8}"/>
              </a:ext>
            </a:extLst>
          </p:cNvPr>
          <p:cNvSpPr/>
          <p:nvPr/>
        </p:nvSpPr>
        <p:spPr>
          <a:xfrm>
            <a:off x="7250875" y="5013073"/>
            <a:ext cx="1913861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Type the message in the window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BC21188A-490A-C546-B84E-536300AB537C}"/>
              </a:ext>
            </a:extLst>
          </p:cNvPr>
          <p:cNvSpPr/>
          <p:nvPr/>
        </p:nvSpPr>
        <p:spPr>
          <a:xfrm>
            <a:off x="7264019" y="5724403"/>
            <a:ext cx="1913861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Post the message</a:t>
            </a:r>
          </a:p>
        </p:txBody>
      </p:sp>
      <p:sp>
        <p:nvSpPr>
          <p:cNvPr id="117" name="Down Arrow 116">
            <a:extLst>
              <a:ext uri="{FF2B5EF4-FFF2-40B4-BE49-F238E27FC236}">
                <a16:creationId xmlns:a16="http://schemas.microsoft.com/office/drawing/2014/main" id="{94899384-5F16-CF43-9DA4-949F8AA925D2}"/>
              </a:ext>
            </a:extLst>
          </p:cNvPr>
          <p:cNvSpPr/>
          <p:nvPr/>
        </p:nvSpPr>
        <p:spPr>
          <a:xfrm>
            <a:off x="8030656" y="2812493"/>
            <a:ext cx="177548" cy="2803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Down Arrow 117">
            <a:extLst>
              <a:ext uri="{FF2B5EF4-FFF2-40B4-BE49-F238E27FC236}">
                <a16:creationId xmlns:a16="http://schemas.microsoft.com/office/drawing/2014/main" id="{664F006B-A413-1F40-B46B-D88C7D40679E}"/>
              </a:ext>
            </a:extLst>
          </p:cNvPr>
          <p:cNvSpPr/>
          <p:nvPr/>
        </p:nvSpPr>
        <p:spPr>
          <a:xfrm>
            <a:off x="8020152" y="3462194"/>
            <a:ext cx="177548" cy="2803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Down Arrow 118">
            <a:extLst>
              <a:ext uri="{FF2B5EF4-FFF2-40B4-BE49-F238E27FC236}">
                <a16:creationId xmlns:a16="http://schemas.microsoft.com/office/drawing/2014/main" id="{DB0277A3-32BF-934A-A958-988EC03F0E5B}"/>
              </a:ext>
            </a:extLst>
          </p:cNvPr>
          <p:cNvSpPr/>
          <p:nvPr/>
        </p:nvSpPr>
        <p:spPr>
          <a:xfrm>
            <a:off x="8032076" y="4093820"/>
            <a:ext cx="177548" cy="2803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Down Arrow 119">
            <a:extLst>
              <a:ext uri="{FF2B5EF4-FFF2-40B4-BE49-F238E27FC236}">
                <a16:creationId xmlns:a16="http://schemas.microsoft.com/office/drawing/2014/main" id="{73DC0ED6-C6CC-E74C-A091-4339FFF29B67}"/>
              </a:ext>
            </a:extLst>
          </p:cNvPr>
          <p:cNvSpPr/>
          <p:nvPr/>
        </p:nvSpPr>
        <p:spPr>
          <a:xfrm>
            <a:off x="8027162" y="4744089"/>
            <a:ext cx="177548" cy="2803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Down Arrow 120">
            <a:extLst>
              <a:ext uri="{FF2B5EF4-FFF2-40B4-BE49-F238E27FC236}">
                <a16:creationId xmlns:a16="http://schemas.microsoft.com/office/drawing/2014/main" id="{F2110F45-9E99-5A4E-9D45-43FAD6DC1BF9}"/>
              </a:ext>
            </a:extLst>
          </p:cNvPr>
          <p:cNvSpPr/>
          <p:nvPr/>
        </p:nvSpPr>
        <p:spPr>
          <a:xfrm>
            <a:off x="8040330" y="5394415"/>
            <a:ext cx="177548" cy="2803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550B752-8E0B-A243-94CA-8B8C86A68193}"/>
              </a:ext>
            </a:extLst>
          </p:cNvPr>
          <p:cNvSpPr txBox="1"/>
          <p:nvPr/>
        </p:nvSpPr>
        <p:spPr>
          <a:xfrm>
            <a:off x="8133994" y="2824485"/>
            <a:ext cx="5181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&gt;=3sec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B009F776-6834-7A4D-9D5B-CE69E1A60ADC}"/>
              </a:ext>
            </a:extLst>
          </p:cNvPr>
          <p:cNvSpPr txBox="1"/>
          <p:nvPr/>
        </p:nvSpPr>
        <p:spPr>
          <a:xfrm>
            <a:off x="8188445" y="3444045"/>
            <a:ext cx="5181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&gt;=2sec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92E7C993-0DD0-254F-B286-2F7A3CEA4B89}"/>
              </a:ext>
            </a:extLst>
          </p:cNvPr>
          <p:cNvSpPr txBox="1"/>
          <p:nvPr/>
        </p:nvSpPr>
        <p:spPr>
          <a:xfrm>
            <a:off x="8188445" y="4085124"/>
            <a:ext cx="6244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&gt;=0.5sec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E0505A6F-8F87-2F4A-A3B3-ABB781137835}"/>
              </a:ext>
            </a:extLst>
          </p:cNvPr>
          <p:cNvSpPr txBox="1"/>
          <p:nvPr/>
        </p:nvSpPr>
        <p:spPr>
          <a:xfrm>
            <a:off x="8204710" y="4725940"/>
            <a:ext cx="6244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&gt;=5sec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D5C46B8-D624-8443-922D-89DBDA4B7B0C}"/>
              </a:ext>
            </a:extLst>
          </p:cNvPr>
          <p:cNvSpPr txBox="1"/>
          <p:nvPr/>
        </p:nvSpPr>
        <p:spPr>
          <a:xfrm>
            <a:off x="8222042" y="5392396"/>
            <a:ext cx="6244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&gt;=10min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8E40E4F9-3441-7442-90A4-A0EBC4BBE3E3}"/>
              </a:ext>
            </a:extLst>
          </p:cNvPr>
          <p:cNvSpPr/>
          <p:nvPr/>
        </p:nvSpPr>
        <p:spPr>
          <a:xfrm>
            <a:off x="9570811" y="2376253"/>
            <a:ext cx="2451276" cy="392625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68AB911A-D1DE-DE4C-87FF-EF1B4123F13D}"/>
              </a:ext>
            </a:extLst>
          </p:cNvPr>
          <p:cNvSpPr/>
          <p:nvPr/>
        </p:nvSpPr>
        <p:spPr>
          <a:xfrm>
            <a:off x="9839519" y="2436478"/>
            <a:ext cx="1913861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Open Office 360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A20E797E-0E35-4E4C-ACE7-66D8ED5DDE57}"/>
              </a:ext>
            </a:extLst>
          </p:cNvPr>
          <p:cNvSpPr/>
          <p:nvPr/>
        </p:nvSpPr>
        <p:spPr>
          <a:xfrm>
            <a:off x="9881192" y="3073314"/>
            <a:ext cx="1913861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Click compose new mail</a:t>
            </a: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7C0A5493-FF69-2D43-84A9-EEDE19295E02}"/>
              </a:ext>
            </a:extLst>
          </p:cNvPr>
          <p:cNvSpPr/>
          <p:nvPr/>
        </p:nvSpPr>
        <p:spPr>
          <a:xfrm>
            <a:off x="9881193" y="3713050"/>
            <a:ext cx="1913861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Type prof mail in sender add</a:t>
            </a: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2662735B-3A0C-514D-8D84-04A2440718A1}"/>
              </a:ext>
            </a:extLst>
          </p:cNvPr>
          <p:cNvSpPr/>
          <p:nvPr/>
        </p:nvSpPr>
        <p:spPr>
          <a:xfrm>
            <a:off x="9864601" y="4529465"/>
            <a:ext cx="1913861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Type the message in the compose section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51FCF428-B8C3-504F-8670-DB0CE64E148A}"/>
              </a:ext>
            </a:extLst>
          </p:cNvPr>
          <p:cNvSpPr/>
          <p:nvPr/>
        </p:nvSpPr>
        <p:spPr>
          <a:xfrm>
            <a:off x="9879637" y="5279597"/>
            <a:ext cx="1913861" cy="36989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Click send email</a:t>
            </a:r>
          </a:p>
        </p:txBody>
      </p:sp>
      <p:sp>
        <p:nvSpPr>
          <p:cNvPr id="134" name="Down Arrow 133">
            <a:extLst>
              <a:ext uri="{FF2B5EF4-FFF2-40B4-BE49-F238E27FC236}">
                <a16:creationId xmlns:a16="http://schemas.microsoft.com/office/drawing/2014/main" id="{EC0D60F3-0389-EC4F-ADA4-D36465F27456}"/>
              </a:ext>
            </a:extLst>
          </p:cNvPr>
          <p:cNvSpPr/>
          <p:nvPr/>
        </p:nvSpPr>
        <p:spPr>
          <a:xfrm>
            <a:off x="10671078" y="2805398"/>
            <a:ext cx="177548" cy="2803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Down Arrow 134">
            <a:extLst>
              <a:ext uri="{FF2B5EF4-FFF2-40B4-BE49-F238E27FC236}">
                <a16:creationId xmlns:a16="http://schemas.microsoft.com/office/drawing/2014/main" id="{AAF124BE-12AF-A943-9298-9DAFAF7FFCE3}"/>
              </a:ext>
            </a:extLst>
          </p:cNvPr>
          <p:cNvSpPr/>
          <p:nvPr/>
        </p:nvSpPr>
        <p:spPr>
          <a:xfrm>
            <a:off x="10660574" y="3455099"/>
            <a:ext cx="177548" cy="2803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Down Arrow 136">
            <a:extLst>
              <a:ext uri="{FF2B5EF4-FFF2-40B4-BE49-F238E27FC236}">
                <a16:creationId xmlns:a16="http://schemas.microsoft.com/office/drawing/2014/main" id="{00F50CC6-EB95-6941-8593-F1540B415A03}"/>
              </a:ext>
            </a:extLst>
          </p:cNvPr>
          <p:cNvSpPr/>
          <p:nvPr/>
        </p:nvSpPr>
        <p:spPr>
          <a:xfrm>
            <a:off x="10678217" y="4184093"/>
            <a:ext cx="177548" cy="2803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Down Arrow 137">
            <a:extLst>
              <a:ext uri="{FF2B5EF4-FFF2-40B4-BE49-F238E27FC236}">
                <a16:creationId xmlns:a16="http://schemas.microsoft.com/office/drawing/2014/main" id="{64C2A8E9-9E32-3A48-BD8B-C7295E5593BD}"/>
              </a:ext>
            </a:extLst>
          </p:cNvPr>
          <p:cNvSpPr/>
          <p:nvPr/>
        </p:nvSpPr>
        <p:spPr>
          <a:xfrm>
            <a:off x="10683823" y="4950529"/>
            <a:ext cx="177548" cy="2803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39D29E95-177E-2847-A0B9-DE025BA7DF7B}"/>
              </a:ext>
            </a:extLst>
          </p:cNvPr>
          <p:cNvSpPr txBox="1"/>
          <p:nvPr/>
        </p:nvSpPr>
        <p:spPr>
          <a:xfrm>
            <a:off x="10774416" y="2817390"/>
            <a:ext cx="5181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&gt;=3sec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D07C1B6C-8CA8-6F47-B3C8-E35ECECB52B4}"/>
              </a:ext>
            </a:extLst>
          </p:cNvPr>
          <p:cNvSpPr txBox="1"/>
          <p:nvPr/>
        </p:nvSpPr>
        <p:spPr>
          <a:xfrm>
            <a:off x="10828867" y="3436950"/>
            <a:ext cx="5181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&gt;=2sec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63801CDF-4F9C-5F4E-ADC4-1A317F523B81}"/>
              </a:ext>
            </a:extLst>
          </p:cNvPr>
          <p:cNvSpPr txBox="1"/>
          <p:nvPr/>
        </p:nvSpPr>
        <p:spPr>
          <a:xfrm>
            <a:off x="10845132" y="4176577"/>
            <a:ext cx="6244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&gt;=5sec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190B0FBC-7B62-A644-B2CF-F45504DD4A2A}"/>
              </a:ext>
            </a:extLst>
          </p:cNvPr>
          <p:cNvSpPr txBox="1"/>
          <p:nvPr/>
        </p:nvSpPr>
        <p:spPr>
          <a:xfrm>
            <a:off x="10910181" y="4958222"/>
            <a:ext cx="6244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&gt;=10min</a:t>
            </a:r>
          </a:p>
        </p:txBody>
      </p:sp>
      <p:sp>
        <p:nvSpPr>
          <p:cNvPr id="150" name="Down Arrow 149">
            <a:extLst>
              <a:ext uri="{FF2B5EF4-FFF2-40B4-BE49-F238E27FC236}">
                <a16:creationId xmlns:a16="http://schemas.microsoft.com/office/drawing/2014/main" id="{E2438823-25CF-444C-B98C-8409B8B57E59}"/>
              </a:ext>
            </a:extLst>
          </p:cNvPr>
          <p:cNvSpPr/>
          <p:nvPr/>
        </p:nvSpPr>
        <p:spPr>
          <a:xfrm>
            <a:off x="7883182" y="1706747"/>
            <a:ext cx="190043" cy="6773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own Arrow 150">
            <a:extLst>
              <a:ext uri="{FF2B5EF4-FFF2-40B4-BE49-F238E27FC236}">
                <a16:creationId xmlns:a16="http://schemas.microsoft.com/office/drawing/2014/main" id="{93B02646-B89A-9E4A-B6F3-BDE668B4A209}"/>
              </a:ext>
            </a:extLst>
          </p:cNvPr>
          <p:cNvSpPr/>
          <p:nvPr/>
        </p:nvSpPr>
        <p:spPr>
          <a:xfrm>
            <a:off x="10612391" y="1700250"/>
            <a:ext cx="190043" cy="6773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Down Arrow 151">
            <a:extLst>
              <a:ext uri="{FF2B5EF4-FFF2-40B4-BE49-F238E27FC236}">
                <a16:creationId xmlns:a16="http://schemas.microsoft.com/office/drawing/2014/main" id="{5FD0422A-7FBC-004E-B6D9-7B2A1C027904}"/>
              </a:ext>
            </a:extLst>
          </p:cNvPr>
          <p:cNvSpPr/>
          <p:nvPr/>
        </p:nvSpPr>
        <p:spPr>
          <a:xfrm>
            <a:off x="1220005" y="5913849"/>
            <a:ext cx="198891" cy="5999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Down Arrow 152">
            <a:extLst>
              <a:ext uri="{FF2B5EF4-FFF2-40B4-BE49-F238E27FC236}">
                <a16:creationId xmlns:a16="http://schemas.microsoft.com/office/drawing/2014/main" id="{C80363A6-9D7F-184C-AE4D-78942AF1B72D}"/>
              </a:ext>
            </a:extLst>
          </p:cNvPr>
          <p:cNvSpPr/>
          <p:nvPr/>
        </p:nvSpPr>
        <p:spPr>
          <a:xfrm>
            <a:off x="3391580" y="5948730"/>
            <a:ext cx="198891" cy="5999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Down Arrow 153">
            <a:extLst>
              <a:ext uri="{FF2B5EF4-FFF2-40B4-BE49-F238E27FC236}">
                <a16:creationId xmlns:a16="http://schemas.microsoft.com/office/drawing/2014/main" id="{EEF7EF92-F2AC-294D-9375-1EAB57552BA3}"/>
              </a:ext>
            </a:extLst>
          </p:cNvPr>
          <p:cNvSpPr/>
          <p:nvPr/>
        </p:nvSpPr>
        <p:spPr>
          <a:xfrm>
            <a:off x="4646776" y="5574751"/>
            <a:ext cx="179850" cy="9693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Down Arrow 154">
            <a:extLst>
              <a:ext uri="{FF2B5EF4-FFF2-40B4-BE49-F238E27FC236}">
                <a16:creationId xmlns:a16="http://schemas.microsoft.com/office/drawing/2014/main" id="{21E123A0-8B22-B64C-BE12-F22CF6B53ACB}"/>
              </a:ext>
            </a:extLst>
          </p:cNvPr>
          <p:cNvSpPr/>
          <p:nvPr/>
        </p:nvSpPr>
        <p:spPr>
          <a:xfrm>
            <a:off x="8085199" y="6092080"/>
            <a:ext cx="179850" cy="5005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Down Arrow 155">
            <a:extLst>
              <a:ext uri="{FF2B5EF4-FFF2-40B4-BE49-F238E27FC236}">
                <a16:creationId xmlns:a16="http://schemas.microsoft.com/office/drawing/2014/main" id="{87E0E57C-728B-BD43-AA47-4FAD30BA8A95}"/>
              </a:ext>
            </a:extLst>
          </p:cNvPr>
          <p:cNvSpPr/>
          <p:nvPr/>
        </p:nvSpPr>
        <p:spPr>
          <a:xfrm>
            <a:off x="10746642" y="5661119"/>
            <a:ext cx="179850" cy="9041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71FF57A0-0AC3-0C46-8232-DAF8E6494030}"/>
              </a:ext>
            </a:extLst>
          </p:cNvPr>
          <p:cNvSpPr txBox="1"/>
          <p:nvPr/>
        </p:nvSpPr>
        <p:spPr>
          <a:xfrm>
            <a:off x="1338135" y="6058804"/>
            <a:ext cx="6778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&gt;=5min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4230B151-BD7E-6441-9703-F6D954E10E0B}"/>
              </a:ext>
            </a:extLst>
          </p:cNvPr>
          <p:cNvSpPr txBox="1"/>
          <p:nvPr/>
        </p:nvSpPr>
        <p:spPr>
          <a:xfrm>
            <a:off x="3500038" y="6058804"/>
            <a:ext cx="6778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&gt;=5min</a:t>
            </a:r>
          </a:p>
        </p:txBody>
      </p:sp>
    </p:spTree>
    <p:extLst>
      <p:ext uri="{BB962C8B-B14F-4D97-AF65-F5344CB8AC3E}">
        <p14:creationId xmlns:p14="http://schemas.microsoft.com/office/powerpoint/2010/main" val="200205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76C3AD-E078-AE4B-B032-D45A05A442B3}"/>
              </a:ext>
            </a:extLst>
          </p:cNvPr>
          <p:cNvSpPr/>
          <p:nvPr/>
        </p:nvSpPr>
        <p:spPr>
          <a:xfrm>
            <a:off x="3387256" y="143123"/>
            <a:ext cx="5025224" cy="3260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Identify initial situation</a:t>
            </a:r>
          </a:p>
          <a:p>
            <a:pPr algn="ctr"/>
            <a:r>
              <a:rPr lang="en-US" sz="1050" dirty="0"/>
              <a:t>(One wants to manage video recommendations)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1A17F271-6D06-8F43-97E1-A885A279C540}"/>
              </a:ext>
            </a:extLst>
          </p:cNvPr>
          <p:cNvSpPr/>
          <p:nvPr/>
        </p:nvSpPr>
        <p:spPr>
          <a:xfrm>
            <a:off x="5709037" y="524786"/>
            <a:ext cx="190831" cy="2782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2169E32-41DA-AB40-8F21-8E739DCE214A}"/>
              </a:ext>
            </a:extLst>
          </p:cNvPr>
          <p:cNvSpPr/>
          <p:nvPr/>
        </p:nvSpPr>
        <p:spPr>
          <a:xfrm>
            <a:off x="4699220" y="4671386"/>
            <a:ext cx="2321782" cy="178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Select your mood</a:t>
            </a:r>
          </a:p>
        </p:txBody>
      </p:sp>
      <p:sp>
        <p:nvSpPr>
          <p:cNvPr id="110" name="Down Arrow 109">
            <a:extLst>
              <a:ext uri="{FF2B5EF4-FFF2-40B4-BE49-F238E27FC236}">
                <a16:creationId xmlns:a16="http://schemas.microsoft.com/office/drawing/2014/main" id="{C0E5F811-6A84-C446-8C1D-BA00620B9C02}"/>
              </a:ext>
            </a:extLst>
          </p:cNvPr>
          <p:cNvSpPr/>
          <p:nvPr/>
        </p:nvSpPr>
        <p:spPr>
          <a:xfrm>
            <a:off x="5709037" y="4870168"/>
            <a:ext cx="190831" cy="4055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0E70706-FE53-634F-ADC6-4C2C83AF7035}"/>
              </a:ext>
            </a:extLst>
          </p:cNvPr>
          <p:cNvSpPr/>
          <p:nvPr/>
        </p:nvSpPr>
        <p:spPr>
          <a:xfrm>
            <a:off x="3387256" y="5303512"/>
            <a:ext cx="5025224" cy="380073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3F7DD0-1CA1-6F4E-A8F2-D4A493A5B75B}"/>
              </a:ext>
            </a:extLst>
          </p:cNvPr>
          <p:cNvSpPr/>
          <p:nvPr/>
        </p:nvSpPr>
        <p:spPr>
          <a:xfrm>
            <a:off x="4683314" y="5335318"/>
            <a:ext cx="2258171" cy="1987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Open the application</a:t>
            </a: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FE0F2C79-64B1-E84A-AFB3-6C4F5B72DF18}"/>
              </a:ext>
            </a:extLst>
          </p:cNvPr>
          <p:cNvSpPr/>
          <p:nvPr/>
        </p:nvSpPr>
        <p:spPr>
          <a:xfrm>
            <a:off x="4675366" y="5820361"/>
            <a:ext cx="2258171" cy="1987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Select how you are feeling today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FBD01C-09C6-1D42-8E85-586D75D61488}"/>
              </a:ext>
            </a:extLst>
          </p:cNvPr>
          <p:cNvSpPr txBox="1"/>
          <p:nvPr/>
        </p:nvSpPr>
        <p:spPr>
          <a:xfrm>
            <a:off x="5871714" y="5557969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&gt;0.5sec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912D4C7-86B1-8C49-B93A-D0F30DE86469}"/>
              </a:ext>
            </a:extLst>
          </p:cNvPr>
          <p:cNvSpPr/>
          <p:nvPr/>
        </p:nvSpPr>
        <p:spPr>
          <a:xfrm>
            <a:off x="3692050" y="6211443"/>
            <a:ext cx="818984" cy="19878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Happy</a:t>
            </a:r>
          </a:p>
        </p:txBody>
      </p:sp>
      <p:sp>
        <p:nvSpPr>
          <p:cNvPr id="141" name="Rounded Rectangle 140">
            <a:extLst>
              <a:ext uri="{FF2B5EF4-FFF2-40B4-BE49-F238E27FC236}">
                <a16:creationId xmlns:a16="http://schemas.microsoft.com/office/drawing/2014/main" id="{A095CCA8-559B-5346-A6E6-F6BC677E8A5A}"/>
              </a:ext>
            </a:extLst>
          </p:cNvPr>
          <p:cNvSpPr/>
          <p:nvPr/>
        </p:nvSpPr>
        <p:spPr>
          <a:xfrm>
            <a:off x="4699220" y="834878"/>
            <a:ext cx="2226365" cy="1669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Wear VR Headset</a:t>
            </a:r>
          </a:p>
        </p:txBody>
      </p:sp>
      <p:sp>
        <p:nvSpPr>
          <p:cNvPr id="144" name="Down Arrow 143">
            <a:extLst>
              <a:ext uri="{FF2B5EF4-FFF2-40B4-BE49-F238E27FC236}">
                <a16:creationId xmlns:a16="http://schemas.microsoft.com/office/drawing/2014/main" id="{5EF23A4B-5592-CB43-B63C-0FFCF0F54294}"/>
              </a:ext>
            </a:extLst>
          </p:cNvPr>
          <p:cNvSpPr/>
          <p:nvPr/>
        </p:nvSpPr>
        <p:spPr>
          <a:xfrm>
            <a:off x="5732889" y="1029682"/>
            <a:ext cx="190831" cy="2782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ounded Rectangle 144">
            <a:extLst>
              <a:ext uri="{FF2B5EF4-FFF2-40B4-BE49-F238E27FC236}">
                <a16:creationId xmlns:a16="http://schemas.microsoft.com/office/drawing/2014/main" id="{2DCB94EB-CDF3-A143-98D7-B313CCB1D4DA}"/>
              </a:ext>
            </a:extLst>
          </p:cNvPr>
          <p:cNvSpPr/>
          <p:nvPr/>
        </p:nvSpPr>
        <p:spPr>
          <a:xfrm>
            <a:off x="3299787" y="1307970"/>
            <a:ext cx="5025224" cy="307716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4992E720-1278-CD46-BA33-6B37A99274D6}"/>
              </a:ext>
            </a:extLst>
          </p:cNvPr>
          <p:cNvSpPr/>
          <p:nvPr/>
        </p:nvSpPr>
        <p:spPr>
          <a:xfrm>
            <a:off x="4699220" y="1379421"/>
            <a:ext cx="2258171" cy="1987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Press power button on the headset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941EB34B-5571-F54B-8C69-C24C3C449924}"/>
              </a:ext>
            </a:extLst>
          </p:cNvPr>
          <p:cNvSpPr/>
          <p:nvPr/>
        </p:nvSpPr>
        <p:spPr>
          <a:xfrm>
            <a:off x="4699220" y="1792954"/>
            <a:ext cx="2258171" cy="1987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Press Bluetooth button on headset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035C5257-BFE5-E84F-8DE7-A7FB3C9C1D2F}"/>
              </a:ext>
            </a:extLst>
          </p:cNvPr>
          <p:cNvSpPr/>
          <p:nvPr/>
        </p:nvSpPr>
        <p:spPr>
          <a:xfrm>
            <a:off x="4699220" y="2218554"/>
            <a:ext cx="2258171" cy="19544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Open Bluetooth on the phone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9E8DB264-F1DB-5E4D-BCB4-79BE77B37A48}"/>
              </a:ext>
            </a:extLst>
          </p:cNvPr>
          <p:cNvSpPr/>
          <p:nvPr/>
        </p:nvSpPr>
        <p:spPr>
          <a:xfrm>
            <a:off x="3692050" y="2544644"/>
            <a:ext cx="1163544" cy="36414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dirty="0"/>
              <a:t>If Connecting first time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18BD4DD9-A513-0748-A29A-FCEDB87D3D2B}"/>
              </a:ext>
            </a:extLst>
          </p:cNvPr>
          <p:cNvSpPr/>
          <p:nvPr/>
        </p:nvSpPr>
        <p:spPr>
          <a:xfrm>
            <a:off x="4707164" y="6211443"/>
            <a:ext cx="818984" cy="19878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Sad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F6532D7A-B7F8-2E49-B435-1B4FA2F0E3DA}"/>
              </a:ext>
            </a:extLst>
          </p:cNvPr>
          <p:cNvSpPr/>
          <p:nvPr/>
        </p:nvSpPr>
        <p:spPr>
          <a:xfrm>
            <a:off x="6957390" y="2576300"/>
            <a:ext cx="1163543" cy="31983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dirty="0"/>
              <a:t>If not Connecting first time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636AB5B1-BC4E-5E43-BA83-A144AB157F6A}"/>
              </a:ext>
            </a:extLst>
          </p:cNvPr>
          <p:cNvSpPr/>
          <p:nvPr/>
        </p:nvSpPr>
        <p:spPr>
          <a:xfrm>
            <a:off x="3554227" y="3134283"/>
            <a:ext cx="1478947" cy="22077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Pair Bluetooth device</a:t>
            </a: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B3152AA0-8B40-3A4B-AA5F-52B55E45A23F}"/>
              </a:ext>
            </a:extLst>
          </p:cNvPr>
          <p:cNvSpPr/>
          <p:nvPr/>
        </p:nvSpPr>
        <p:spPr>
          <a:xfrm>
            <a:off x="3554228" y="3613213"/>
            <a:ext cx="1478947" cy="19544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Connect with headset</a:t>
            </a: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435AEB15-B3BA-AF46-93EF-F9E35C542AE1}"/>
              </a:ext>
            </a:extLst>
          </p:cNvPr>
          <p:cNvSpPr/>
          <p:nvPr/>
        </p:nvSpPr>
        <p:spPr>
          <a:xfrm>
            <a:off x="6798355" y="3116898"/>
            <a:ext cx="1478947" cy="2207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Connect with headset</a:t>
            </a:r>
          </a:p>
        </p:txBody>
      </p:sp>
      <p:sp>
        <p:nvSpPr>
          <p:cNvPr id="30" name="Down Arrow 29">
            <a:extLst>
              <a:ext uri="{FF2B5EF4-FFF2-40B4-BE49-F238E27FC236}">
                <a16:creationId xmlns:a16="http://schemas.microsoft.com/office/drawing/2014/main" id="{00C0A765-472F-7040-819A-EA76618ADF15}"/>
              </a:ext>
            </a:extLst>
          </p:cNvPr>
          <p:cNvSpPr/>
          <p:nvPr/>
        </p:nvSpPr>
        <p:spPr>
          <a:xfrm>
            <a:off x="5794510" y="1601676"/>
            <a:ext cx="45719" cy="179175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own Arrow 163">
            <a:extLst>
              <a:ext uri="{FF2B5EF4-FFF2-40B4-BE49-F238E27FC236}">
                <a16:creationId xmlns:a16="http://schemas.microsoft.com/office/drawing/2014/main" id="{1969506D-C2F9-F240-9D0D-AACAB458F928}"/>
              </a:ext>
            </a:extLst>
          </p:cNvPr>
          <p:cNvSpPr/>
          <p:nvPr/>
        </p:nvSpPr>
        <p:spPr>
          <a:xfrm>
            <a:off x="5796500" y="2031558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141FAB1F-4F2E-DF45-8F25-47971DF235C7}"/>
              </a:ext>
            </a:extLst>
          </p:cNvPr>
          <p:cNvCxnSpPr>
            <a:endCxn id="149" idx="0"/>
          </p:cNvCxnSpPr>
          <p:nvPr/>
        </p:nvCxnSpPr>
        <p:spPr>
          <a:xfrm rot="10800000" flipV="1">
            <a:off x="4273822" y="2438714"/>
            <a:ext cx="1530630" cy="10593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F21324E7-AC61-F943-A7E9-C71085026D1D}"/>
              </a:ext>
            </a:extLst>
          </p:cNvPr>
          <p:cNvCxnSpPr>
            <a:endCxn id="160" idx="0"/>
          </p:cNvCxnSpPr>
          <p:nvPr/>
        </p:nvCxnSpPr>
        <p:spPr>
          <a:xfrm>
            <a:off x="5804452" y="2452912"/>
            <a:ext cx="1734710" cy="12338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65" name="Down Arrow 164">
            <a:extLst>
              <a:ext uri="{FF2B5EF4-FFF2-40B4-BE49-F238E27FC236}">
                <a16:creationId xmlns:a16="http://schemas.microsoft.com/office/drawing/2014/main" id="{CB0710A1-92D6-B449-B902-22A16BB2C015}"/>
              </a:ext>
            </a:extLst>
          </p:cNvPr>
          <p:cNvSpPr/>
          <p:nvPr/>
        </p:nvSpPr>
        <p:spPr>
          <a:xfrm>
            <a:off x="4228103" y="2916819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Down Arrow 165">
            <a:extLst>
              <a:ext uri="{FF2B5EF4-FFF2-40B4-BE49-F238E27FC236}">
                <a16:creationId xmlns:a16="http://schemas.microsoft.com/office/drawing/2014/main" id="{0ADBD728-749B-AE44-8823-4FA5C14FF5CD}"/>
              </a:ext>
            </a:extLst>
          </p:cNvPr>
          <p:cNvSpPr/>
          <p:nvPr/>
        </p:nvSpPr>
        <p:spPr>
          <a:xfrm>
            <a:off x="4229427" y="3379320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Down Arrow 166">
            <a:extLst>
              <a:ext uri="{FF2B5EF4-FFF2-40B4-BE49-F238E27FC236}">
                <a16:creationId xmlns:a16="http://schemas.microsoft.com/office/drawing/2014/main" id="{7A521BE9-0519-A346-AD7A-A3DD34F41A67}"/>
              </a:ext>
            </a:extLst>
          </p:cNvPr>
          <p:cNvSpPr/>
          <p:nvPr/>
        </p:nvSpPr>
        <p:spPr>
          <a:xfrm>
            <a:off x="7537828" y="2930336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Down Arrow 167">
            <a:extLst>
              <a:ext uri="{FF2B5EF4-FFF2-40B4-BE49-F238E27FC236}">
                <a16:creationId xmlns:a16="http://schemas.microsoft.com/office/drawing/2014/main" id="{91A19278-9AA5-624F-A49F-B1BF5CE98C2D}"/>
              </a:ext>
            </a:extLst>
          </p:cNvPr>
          <p:cNvSpPr/>
          <p:nvPr/>
        </p:nvSpPr>
        <p:spPr>
          <a:xfrm>
            <a:off x="6798355" y="3401508"/>
            <a:ext cx="127230" cy="1236211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Down Arrow 168">
            <a:extLst>
              <a:ext uri="{FF2B5EF4-FFF2-40B4-BE49-F238E27FC236}">
                <a16:creationId xmlns:a16="http://schemas.microsoft.com/office/drawing/2014/main" id="{AC1C3ACA-FFCF-2B4B-ACCA-846774DF8458}"/>
              </a:ext>
            </a:extLst>
          </p:cNvPr>
          <p:cNvSpPr/>
          <p:nvPr/>
        </p:nvSpPr>
        <p:spPr>
          <a:xfrm>
            <a:off x="4834376" y="3865190"/>
            <a:ext cx="143130" cy="77252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B4CE1E34-C899-ED42-BD2C-4D081F4D2406}"/>
              </a:ext>
            </a:extLst>
          </p:cNvPr>
          <p:cNvSpPr txBox="1"/>
          <p:nvPr/>
        </p:nvSpPr>
        <p:spPr>
          <a:xfrm>
            <a:off x="5812399" y="1566341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&gt;0.5sec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15C7882D-F54F-B34F-A77D-33E5A460F0C6}"/>
              </a:ext>
            </a:extLst>
          </p:cNvPr>
          <p:cNvSpPr txBox="1"/>
          <p:nvPr/>
        </p:nvSpPr>
        <p:spPr>
          <a:xfrm>
            <a:off x="5836245" y="1963595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&gt;0.5sec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4B324950-C176-CA44-9B21-84C02230CDF4}"/>
              </a:ext>
            </a:extLst>
          </p:cNvPr>
          <p:cNvSpPr txBox="1"/>
          <p:nvPr/>
        </p:nvSpPr>
        <p:spPr>
          <a:xfrm>
            <a:off x="4250962" y="3341353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&gt;10sec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234A4B3A-DBCF-6C4E-8D73-A1A00F6C305A}"/>
              </a:ext>
            </a:extLst>
          </p:cNvPr>
          <p:cNvSpPr txBox="1"/>
          <p:nvPr/>
        </p:nvSpPr>
        <p:spPr>
          <a:xfrm>
            <a:off x="4929801" y="4106085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&gt;5sec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A64D21F5-C254-C442-955B-FA044E8E662D}"/>
              </a:ext>
            </a:extLst>
          </p:cNvPr>
          <p:cNvSpPr txBox="1"/>
          <p:nvPr/>
        </p:nvSpPr>
        <p:spPr>
          <a:xfrm>
            <a:off x="6877880" y="4070408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&gt;5sec</a:t>
            </a:r>
          </a:p>
        </p:txBody>
      </p:sp>
      <p:sp>
        <p:nvSpPr>
          <p:cNvPr id="175" name="Down Arrow 174">
            <a:extLst>
              <a:ext uri="{FF2B5EF4-FFF2-40B4-BE49-F238E27FC236}">
                <a16:creationId xmlns:a16="http://schemas.microsoft.com/office/drawing/2014/main" id="{9DCD98E6-3520-804C-89BC-1EDC5F2A3E16}"/>
              </a:ext>
            </a:extLst>
          </p:cNvPr>
          <p:cNvSpPr/>
          <p:nvPr/>
        </p:nvSpPr>
        <p:spPr>
          <a:xfrm>
            <a:off x="5789539" y="5585906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93EAEE05-F45A-CB4C-B480-A1144D23081B}"/>
              </a:ext>
            </a:extLst>
          </p:cNvPr>
          <p:cNvSpPr/>
          <p:nvPr/>
        </p:nvSpPr>
        <p:spPr>
          <a:xfrm>
            <a:off x="5899868" y="6211443"/>
            <a:ext cx="818984" cy="19878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Violent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FA85CF0E-7ACB-C647-A048-7255340781BC}"/>
              </a:ext>
            </a:extLst>
          </p:cNvPr>
          <p:cNvSpPr/>
          <p:nvPr/>
        </p:nvSpPr>
        <p:spPr>
          <a:xfrm>
            <a:off x="7092572" y="6211443"/>
            <a:ext cx="818984" cy="19878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Other</a:t>
            </a: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EBB31C8E-426E-FC40-BDA5-E87425503ACD}"/>
              </a:ext>
            </a:extLst>
          </p:cNvPr>
          <p:cNvCxnSpPr>
            <a:stCxn id="131" idx="2"/>
            <a:endCxn id="25" idx="0"/>
          </p:cNvCxnSpPr>
          <p:nvPr/>
        </p:nvCxnSpPr>
        <p:spPr>
          <a:xfrm rot="5400000">
            <a:off x="4856847" y="5263838"/>
            <a:ext cx="192300" cy="1702910"/>
          </a:xfrm>
          <a:prstGeom prst="bentConnector3">
            <a:avLst>
              <a:gd name="adj1" fmla="val 8652"/>
            </a:avLst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0D534991-F880-024F-8E4F-EB547F098442}"/>
              </a:ext>
            </a:extLst>
          </p:cNvPr>
          <p:cNvCxnSpPr>
            <a:cxnSpLocks/>
            <a:endCxn id="159" idx="0"/>
          </p:cNvCxnSpPr>
          <p:nvPr/>
        </p:nvCxnSpPr>
        <p:spPr>
          <a:xfrm rot="10800000" flipV="1">
            <a:off x="5116657" y="6046973"/>
            <a:ext cx="694757" cy="16447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0A0790D3-323E-8243-BF13-5DD038DC4148}"/>
              </a:ext>
            </a:extLst>
          </p:cNvPr>
          <p:cNvCxnSpPr>
            <a:endCxn id="177" idx="0"/>
          </p:cNvCxnSpPr>
          <p:nvPr/>
        </p:nvCxnSpPr>
        <p:spPr>
          <a:xfrm>
            <a:off x="5812398" y="6038904"/>
            <a:ext cx="1689666" cy="17253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781B0A84-6808-F84A-80D9-A48FE97F1D61}"/>
              </a:ext>
            </a:extLst>
          </p:cNvPr>
          <p:cNvCxnSpPr>
            <a:endCxn id="176" idx="0"/>
          </p:cNvCxnSpPr>
          <p:nvPr/>
        </p:nvCxnSpPr>
        <p:spPr>
          <a:xfrm>
            <a:off x="5819359" y="6046973"/>
            <a:ext cx="490001" cy="16447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C91D6605-0ABA-E845-8E7D-B8FBEDCD1C7F}"/>
              </a:ext>
            </a:extLst>
          </p:cNvPr>
          <p:cNvSpPr txBox="1"/>
          <p:nvPr/>
        </p:nvSpPr>
        <p:spPr>
          <a:xfrm>
            <a:off x="4091286" y="6009757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&gt;0.5sec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42FE9EBC-7EF1-1D4D-9CA4-6A0129C30E98}"/>
              </a:ext>
            </a:extLst>
          </p:cNvPr>
          <p:cNvSpPr txBox="1"/>
          <p:nvPr/>
        </p:nvSpPr>
        <p:spPr>
          <a:xfrm>
            <a:off x="5087841" y="6019142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&gt;0.5sec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C82C56F3-5FB6-A945-B4D7-8517E9CCA739}"/>
              </a:ext>
            </a:extLst>
          </p:cNvPr>
          <p:cNvSpPr txBox="1"/>
          <p:nvPr/>
        </p:nvSpPr>
        <p:spPr>
          <a:xfrm>
            <a:off x="6316321" y="6019142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&gt;0.5sec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D0AFBE96-7B26-C44C-91FD-6298BFCF5DE7}"/>
              </a:ext>
            </a:extLst>
          </p:cNvPr>
          <p:cNvSpPr txBox="1"/>
          <p:nvPr/>
        </p:nvSpPr>
        <p:spPr>
          <a:xfrm>
            <a:off x="7474230" y="6000890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&gt;0.5sec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41D6304D-80D5-1047-8D82-7A278F4DBB63}"/>
              </a:ext>
            </a:extLst>
          </p:cNvPr>
          <p:cNvSpPr/>
          <p:nvPr/>
        </p:nvSpPr>
        <p:spPr>
          <a:xfrm>
            <a:off x="3696533" y="6602525"/>
            <a:ext cx="4229762" cy="17254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Detect Mood using VR Headset(EEG)- VR Algorithm</a:t>
            </a:r>
          </a:p>
        </p:txBody>
      </p:sp>
      <p:sp>
        <p:nvSpPr>
          <p:cNvPr id="183" name="Down Arrow 182">
            <a:extLst>
              <a:ext uri="{FF2B5EF4-FFF2-40B4-BE49-F238E27FC236}">
                <a16:creationId xmlns:a16="http://schemas.microsoft.com/office/drawing/2014/main" id="{522B7556-97A1-3341-A854-FD5DAE189B8C}"/>
              </a:ext>
            </a:extLst>
          </p:cNvPr>
          <p:cNvSpPr/>
          <p:nvPr/>
        </p:nvSpPr>
        <p:spPr>
          <a:xfrm>
            <a:off x="4068426" y="6426403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Down Arrow 183">
            <a:extLst>
              <a:ext uri="{FF2B5EF4-FFF2-40B4-BE49-F238E27FC236}">
                <a16:creationId xmlns:a16="http://schemas.microsoft.com/office/drawing/2014/main" id="{1545FB58-BCCE-164A-B4A4-FC4566A24122}"/>
              </a:ext>
            </a:extLst>
          </p:cNvPr>
          <p:cNvSpPr/>
          <p:nvPr/>
        </p:nvSpPr>
        <p:spPr>
          <a:xfrm>
            <a:off x="5093796" y="6426403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Down Arrow 184">
            <a:extLst>
              <a:ext uri="{FF2B5EF4-FFF2-40B4-BE49-F238E27FC236}">
                <a16:creationId xmlns:a16="http://schemas.microsoft.com/office/drawing/2014/main" id="{6957F2E0-087C-6C40-9C87-5C62273F67DF}"/>
              </a:ext>
            </a:extLst>
          </p:cNvPr>
          <p:cNvSpPr/>
          <p:nvPr/>
        </p:nvSpPr>
        <p:spPr>
          <a:xfrm>
            <a:off x="6316321" y="6419928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Down Arrow 185">
            <a:extLst>
              <a:ext uri="{FF2B5EF4-FFF2-40B4-BE49-F238E27FC236}">
                <a16:creationId xmlns:a16="http://schemas.microsoft.com/office/drawing/2014/main" id="{64B41A28-40D0-D34C-8E21-835E837B9D25}"/>
              </a:ext>
            </a:extLst>
          </p:cNvPr>
          <p:cNvSpPr/>
          <p:nvPr/>
        </p:nvSpPr>
        <p:spPr>
          <a:xfrm>
            <a:off x="7492109" y="6411973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A8EBD1AC-08A9-294A-A30F-6276B8896770}"/>
              </a:ext>
            </a:extLst>
          </p:cNvPr>
          <p:cNvSpPr/>
          <p:nvPr/>
        </p:nvSpPr>
        <p:spPr>
          <a:xfrm>
            <a:off x="4114144" y="6944001"/>
            <a:ext cx="919030" cy="567523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If the mood is happy or others</a:t>
            </a: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2C35CE98-6D76-6C4A-9B1E-D2B452C392D0}"/>
              </a:ext>
            </a:extLst>
          </p:cNvPr>
          <p:cNvSpPr/>
          <p:nvPr/>
        </p:nvSpPr>
        <p:spPr>
          <a:xfrm>
            <a:off x="6497875" y="6944978"/>
            <a:ext cx="1127422" cy="567523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If the mood is angry/violent/hateful</a:t>
            </a:r>
          </a:p>
        </p:txBody>
      </p:sp>
      <p:sp>
        <p:nvSpPr>
          <p:cNvPr id="189" name="Down Arrow 188">
            <a:extLst>
              <a:ext uri="{FF2B5EF4-FFF2-40B4-BE49-F238E27FC236}">
                <a16:creationId xmlns:a16="http://schemas.microsoft.com/office/drawing/2014/main" id="{20E46103-CC2E-F24C-B982-1471695C7C33}"/>
              </a:ext>
            </a:extLst>
          </p:cNvPr>
          <p:cNvSpPr/>
          <p:nvPr/>
        </p:nvSpPr>
        <p:spPr>
          <a:xfrm>
            <a:off x="4550799" y="6773285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Down Arrow 189">
            <a:extLst>
              <a:ext uri="{FF2B5EF4-FFF2-40B4-BE49-F238E27FC236}">
                <a16:creationId xmlns:a16="http://schemas.microsoft.com/office/drawing/2014/main" id="{15688FD0-FC55-0A47-8532-2E106547E029}"/>
              </a:ext>
            </a:extLst>
          </p:cNvPr>
          <p:cNvSpPr/>
          <p:nvPr/>
        </p:nvSpPr>
        <p:spPr>
          <a:xfrm>
            <a:off x="7005091" y="6764142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Down Arrow 190">
            <a:extLst>
              <a:ext uri="{FF2B5EF4-FFF2-40B4-BE49-F238E27FC236}">
                <a16:creationId xmlns:a16="http://schemas.microsoft.com/office/drawing/2014/main" id="{C9A1AC82-1B03-F84B-B034-53122FFD5C47}"/>
              </a:ext>
            </a:extLst>
          </p:cNvPr>
          <p:cNvSpPr/>
          <p:nvPr/>
        </p:nvSpPr>
        <p:spPr>
          <a:xfrm>
            <a:off x="4542840" y="7539354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3B9068A3-EA56-724A-86CC-F128B286B31F}"/>
              </a:ext>
            </a:extLst>
          </p:cNvPr>
          <p:cNvSpPr/>
          <p:nvPr/>
        </p:nvSpPr>
        <p:spPr>
          <a:xfrm>
            <a:off x="3624964" y="7705665"/>
            <a:ext cx="2148511" cy="56752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Sync with YouTube app and show cheerful videos based on watch history.</a:t>
            </a: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074B51A3-F9E9-C441-AA9C-79B371F7EE79}"/>
              </a:ext>
            </a:extLst>
          </p:cNvPr>
          <p:cNvSpPr/>
          <p:nvPr/>
        </p:nvSpPr>
        <p:spPr>
          <a:xfrm>
            <a:off x="6128792" y="7714791"/>
            <a:ext cx="1992141" cy="55839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Sync with YouTube app and show video which can pacify or change mood of the user.</a:t>
            </a: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0FD8B571-2FFB-C44E-9F08-8AC1F842D7E5}"/>
              </a:ext>
            </a:extLst>
          </p:cNvPr>
          <p:cNvSpPr/>
          <p:nvPr/>
        </p:nvSpPr>
        <p:spPr>
          <a:xfrm>
            <a:off x="3784987" y="8509645"/>
            <a:ext cx="4229762" cy="17254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Detect Mood using VR Headset(EEG) again- VR Algorithm</a:t>
            </a:r>
          </a:p>
        </p:txBody>
      </p:sp>
      <p:sp>
        <p:nvSpPr>
          <p:cNvPr id="195" name="Down Arrow 194">
            <a:extLst>
              <a:ext uri="{FF2B5EF4-FFF2-40B4-BE49-F238E27FC236}">
                <a16:creationId xmlns:a16="http://schemas.microsoft.com/office/drawing/2014/main" id="{FA29E9BC-4B86-E04D-B2CD-1350206E8B06}"/>
              </a:ext>
            </a:extLst>
          </p:cNvPr>
          <p:cNvSpPr/>
          <p:nvPr/>
        </p:nvSpPr>
        <p:spPr>
          <a:xfrm>
            <a:off x="4684304" y="8301016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Down Arrow 195">
            <a:extLst>
              <a:ext uri="{FF2B5EF4-FFF2-40B4-BE49-F238E27FC236}">
                <a16:creationId xmlns:a16="http://schemas.microsoft.com/office/drawing/2014/main" id="{4A014004-250E-314C-B7AC-7C35C40A836C}"/>
              </a:ext>
            </a:extLst>
          </p:cNvPr>
          <p:cNvSpPr/>
          <p:nvPr/>
        </p:nvSpPr>
        <p:spPr>
          <a:xfrm>
            <a:off x="6998142" y="8296506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Down Arrow 196">
            <a:extLst>
              <a:ext uri="{FF2B5EF4-FFF2-40B4-BE49-F238E27FC236}">
                <a16:creationId xmlns:a16="http://schemas.microsoft.com/office/drawing/2014/main" id="{44180A40-5048-7347-B3DE-68E5E9C8E5A5}"/>
              </a:ext>
            </a:extLst>
          </p:cNvPr>
          <p:cNvSpPr/>
          <p:nvPr/>
        </p:nvSpPr>
        <p:spPr>
          <a:xfrm>
            <a:off x="7030030" y="7511524"/>
            <a:ext cx="45719" cy="16673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11236EB2-FAC7-C24C-93F1-2FA601E26CDA}"/>
              </a:ext>
            </a:extLst>
          </p:cNvPr>
          <p:cNvCxnSpPr>
            <a:stCxn id="194" idx="1"/>
            <a:endCxn id="182" idx="1"/>
          </p:cNvCxnSpPr>
          <p:nvPr/>
        </p:nvCxnSpPr>
        <p:spPr>
          <a:xfrm rot="10800000">
            <a:off x="3696533" y="6688795"/>
            <a:ext cx="88454" cy="1907120"/>
          </a:xfrm>
          <a:prstGeom prst="bentConnector3">
            <a:avLst>
              <a:gd name="adj1" fmla="val 358439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8" name="Down Arrow 197">
            <a:extLst>
              <a:ext uri="{FF2B5EF4-FFF2-40B4-BE49-F238E27FC236}">
                <a16:creationId xmlns:a16="http://schemas.microsoft.com/office/drawing/2014/main" id="{AC5D5F84-655C-E842-A6A0-BB1E5C90FAD2}"/>
              </a:ext>
            </a:extLst>
          </p:cNvPr>
          <p:cNvSpPr/>
          <p:nvPr/>
        </p:nvSpPr>
        <p:spPr>
          <a:xfrm>
            <a:off x="5852155" y="8693650"/>
            <a:ext cx="135177" cy="602893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C392ABB7-D9F1-5E4C-A2E7-A486044B286F}"/>
              </a:ext>
            </a:extLst>
          </p:cNvPr>
          <p:cNvSpPr/>
          <p:nvPr/>
        </p:nvSpPr>
        <p:spPr>
          <a:xfrm>
            <a:off x="3474720" y="9321598"/>
            <a:ext cx="5025224" cy="214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Video Recommendations are managed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C3FE637D-ADBF-3941-BBBB-27A1EB83E63A}"/>
              </a:ext>
            </a:extLst>
          </p:cNvPr>
          <p:cNvSpPr txBox="1"/>
          <p:nvPr/>
        </p:nvSpPr>
        <p:spPr>
          <a:xfrm>
            <a:off x="4985472" y="7132805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&gt;2sec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C95ED3AB-E11A-0549-89D5-74B7C2F01607}"/>
              </a:ext>
            </a:extLst>
          </p:cNvPr>
          <p:cNvSpPr txBox="1"/>
          <p:nvPr/>
        </p:nvSpPr>
        <p:spPr>
          <a:xfrm>
            <a:off x="7592326" y="7112346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&gt;2sec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DB4A893E-2F00-524F-8BF6-AE00253B1C73}"/>
              </a:ext>
            </a:extLst>
          </p:cNvPr>
          <p:cNvSpPr txBox="1"/>
          <p:nvPr/>
        </p:nvSpPr>
        <p:spPr>
          <a:xfrm>
            <a:off x="4742957" y="8273188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&gt;1sec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72F45454-28C3-3240-A485-5BD4BE777B44}"/>
              </a:ext>
            </a:extLst>
          </p:cNvPr>
          <p:cNvSpPr txBox="1"/>
          <p:nvPr/>
        </p:nvSpPr>
        <p:spPr>
          <a:xfrm>
            <a:off x="7005091" y="8282904"/>
            <a:ext cx="7474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&gt;1sec</a:t>
            </a:r>
          </a:p>
        </p:txBody>
      </p:sp>
    </p:spTree>
    <p:extLst>
      <p:ext uri="{BB962C8B-B14F-4D97-AF65-F5344CB8AC3E}">
        <p14:creationId xmlns:p14="http://schemas.microsoft.com/office/powerpoint/2010/main" val="3311435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FD4A78A-E48F-2841-9290-70986925797C}"/>
              </a:ext>
            </a:extLst>
          </p:cNvPr>
          <p:cNvSpPr/>
          <p:nvPr/>
        </p:nvSpPr>
        <p:spPr>
          <a:xfrm>
            <a:off x="3806327" y="280930"/>
            <a:ext cx="5849957" cy="6577070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 Same Side Corner Rectangle 33">
            <a:extLst>
              <a:ext uri="{FF2B5EF4-FFF2-40B4-BE49-F238E27FC236}">
                <a16:creationId xmlns:a16="http://schemas.microsoft.com/office/drawing/2014/main" id="{0B545D3A-EEFD-3B46-BBBE-C2646A0DC46E}"/>
              </a:ext>
            </a:extLst>
          </p:cNvPr>
          <p:cNvSpPr/>
          <p:nvPr/>
        </p:nvSpPr>
        <p:spPr>
          <a:xfrm>
            <a:off x="3989866" y="424149"/>
            <a:ext cx="3865161" cy="4320449"/>
          </a:xfrm>
          <a:prstGeom prst="round2Same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2A138F-6E83-B246-A8F3-1460BF5EB6F0}"/>
              </a:ext>
            </a:extLst>
          </p:cNvPr>
          <p:cNvSpPr/>
          <p:nvPr/>
        </p:nvSpPr>
        <p:spPr>
          <a:xfrm>
            <a:off x="4784992" y="5866746"/>
            <a:ext cx="3745735" cy="517793"/>
          </a:xfrm>
          <a:prstGeom prst="rect">
            <a:avLst/>
          </a:prstGeom>
          <a:ln w="381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Product Bin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32A9F28-9248-154F-ADFF-4433036026C2}"/>
              </a:ext>
            </a:extLst>
          </p:cNvPr>
          <p:cNvSpPr/>
          <p:nvPr/>
        </p:nvSpPr>
        <p:spPr>
          <a:xfrm>
            <a:off x="4109292" y="771182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BCB283E-E42D-CC46-8B3E-F86755995401}"/>
              </a:ext>
            </a:extLst>
          </p:cNvPr>
          <p:cNvSpPr/>
          <p:nvPr/>
        </p:nvSpPr>
        <p:spPr>
          <a:xfrm>
            <a:off x="5010844" y="769344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D4D2B63-FBB7-0047-9A59-E5B59149928D}"/>
              </a:ext>
            </a:extLst>
          </p:cNvPr>
          <p:cNvSpPr/>
          <p:nvPr/>
        </p:nvSpPr>
        <p:spPr>
          <a:xfrm>
            <a:off x="5982159" y="769344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A304DCA-D966-454C-867F-28D0C22FA04A}"/>
              </a:ext>
            </a:extLst>
          </p:cNvPr>
          <p:cNvSpPr/>
          <p:nvPr/>
        </p:nvSpPr>
        <p:spPr>
          <a:xfrm>
            <a:off x="6953474" y="769344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5E5890-1FAD-9E46-8D93-43C1017E245D}"/>
              </a:ext>
            </a:extLst>
          </p:cNvPr>
          <p:cNvSpPr/>
          <p:nvPr/>
        </p:nvSpPr>
        <p:spPr>
          <a:xfrm>
            <a:off x="8494004" y="2941504"/>
            <a:ext cx="914400" cy="29745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Pay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30A5B30-0669-AB4E-B51B-DCA849E6BA81}"/>
              </a:ext>
            </a:extLst>
          </p:cNvPr>
          <p:cNvSpPr/>
          <p:nvPr/>
        </p:nvSpPr>
        <p:spPr>
          <a:xfrm>
            <a:off x="4110970" y="1255175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153F78A-44D2-354D-973D-5879ACDD50C2}"/>
              </a:ext>
            </a:extLst>
          </p:cNvPr>
          <p:cNvSpPr/>
          <p:nvPr/>
        </p:nvSpPr>
        <p:spPr>
          <a:xfrm>
            <a:off x="5012522" y="1253337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72760B9-C1F6-514D-A68F-DF11E4D0BA49}"/>
              </a:ext>
            </a:extLst>
          </p:cNvPr>
          <p:cNvSpPr/>
          <p:nvPr/>
        </p:nvSpPr>
        <p:spPr>
          <a:xfrm>
            <a:off x="5983837" y="1253337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3592189-DFBF-D546-B89C-F9E554B02E22}"/>
              </a:ext>
            </a:extLst>
          </p:cNvPr>
          <p:cNvSpPr/>
          <p:nvPr/>
        </p:nvSpPr>
        <p:spPr>
          <a:xfrm>
            <a:off x="6955152" y="1253337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6F3DC19-F428-0C4A-827F-A03AF09BF290}"/>
              </a:ext>
            </a:extLst>
          </p:cNvPr>
          <p:cNvSpPr/>
          <p:nvPr/>
        </p:nvSpPr>
        <p:spPr>
          <a:xfrm>
            <a:off x="4112648" y="1729120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95584F9-D191-0D4B-92FB-3BCDFA0D20FF}"/>
              </a:ext>
            </a:extLst>
          </p:cNvPr>
          <p:cNvSpPr/>
          <p:nvPr/>
        </p:nvSpPr>
        <p:spPr>
          <a:xfrm>
            <a:off x="5014200" y="1727282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77DFC36-7EB6-D940-AB9D-32DE2868973B}"/>
              </a:ext>
            </a:extLst>
          </p:cNvPr>
          <p:cNvSpPr/>
          <p:nvPr/>
        </p:nvSpPr>
        <p:spPr>
          <a:xfrm>
            <a:off x="5985515" y="1727282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2E82D52-1990-D740-8CD1-0975094770F2}"/>
              </a:ext>
            </a:extLst>
          </p:cNvPr>
          <p:cNvSpPr/>
          <p:nvPr/>
        </p:nvSpPr>
        <p:spPr>
          <a:xfrm>
            <a:off x="6956830" y="1727282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CBAF0A2-2D39-7D46-A6B9-CEA13309F19D}"/>
              </a:ext>
            </a:extLst>
          </p:cNvPr>
          <p:cNvSpPr/>
          <p:nvPr/>
        </p:nvSpPr>
        <p:spPr>
          <a:xfrm>
            <a:off x="4122436" y="2233211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FC615CFE-3385-C74C-9762-9747E59CEC96}"/>
              </a:ext>
            </a:extLst>
          </p:cNvPr>
          <p:cNvSpPr/>
          <p:nvPr/>
        </p:nvSpPr>
        <p:spPr>
          <a:xfrm>
            <a:off x="5023988" y="2231373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29422A0-0EAA-4645-AAF8-F270E779190E}"/>
              </a:ext>
            </a:extLst>
          </p:cNvPr>
          <p:cNvSpPr/>
          <p:nvPr/>
        </p:nvSpPr>
        <p:spPr>
          <a:xfrm>
            <a:off x="5995303" y="2231373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953C93D-1F0C-FD4B-8ECA-D0F9B78AA176}"/>
              </a:ext>
            </a:extLst>
          </p:cNvPr>
          <p:cNvSpPr/>
          <p:nvPr/>
        </p:nvSpPr>
        <p:spPr>
          <a:xfrm>
            <a:off x="6966618" y="2231373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945A311-23B7-2041-B7F8-DF739F569CD5}"/>
              </a:ext>
            </a:extLst>
          </p:cNvPr>
          <p:cNvSpPr/>
          <p:nvPr/>
        </p:nvSpPr>
        <p:spPr>
          <a:xfrm>
            <a:off x="4142272" y="2817690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EDC730F-6020-064D-9C6E-86FD2C84CC14}"/>
              </a:ext>
            </a:extLst>
          </p:cNvPr>
          <p:cNvSpPr/>
          <p:nvPr/>
        </p:nvSpPr>
        <p:spPr>
          <a:xfrm>
            <a:off x="5043824" y="2815852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A8F8D86-1F13-FC4D-8FE5-DD8B6EC4A55B}"/>
              </a:ext>
            </a:extLst>
          </p:cNvPr>
          <p:cNvSpPr/>
          <p:nvPr/>
        </p:nvSpPr>
        <p:spPr>
          <a:xfrm>
            <a:off x="6015139" y="2815852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3BFD6B5-43E2-A441-BD91-3A803507CE66}"/>
              </a:ext>
            </a:extLst>
          </p:cNvPr>
          <p:cNvSpPr/>
          <p:nvPr/>
        </p:nvSpPr>
        <p:spPr>
          <a:xfrm>
            <a:off x="6986454" y="2815852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937F4DB6-8651-7945-9ED3-685EBAFD8AC6}"/>
              </a:ext>
            </a:extLst>
          </p:cNvPr>
          <p:cNvSpPr/>
          <p:nvPr/>
        </p:nvSpPr>
        <p:spPr>
          <a:xfrm>
            <a:off x="4143950" y="3392121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D2A8CD5-D4A9-7D40-88AE-5F1C1216FC58}"/>
              </a:ext>
            </a:extLst>
          </p:cNvPr>
          <p:cNvSpPr/>
          <p:nvPr/>
        </p:nvSpPr>
        <p:spPr>
          <a:xfrm>
            <a:off x="5045502" y="3390283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AE263A4-24D5-8E43-8B61-E96EB524337C}"/>
              </a:ext>
            </a:extLst>
          </p:cNvPr>
          <p:cNvSpPr/>
          <p:nvPr/>
        </p:nvSpPr>
        <p:spPr>
          <a:xfrm>
            <a:off x="6016817" y="3390283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C82AEC7B-5694-F949-81BC-44C9C3252650}"/>
              </a:ext>
            </a:extLst>
          </p:cNvPr>
          <p:cNvSpPr/>
          <p:nvPr/>
        </p:nvSpPr>
        <p:spPr>
          <a:xfrm>
            <a:off x="6988132" y="3390283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7374E30-17D0-DC4C-B06B-4DE0724E70E6}"/>
              </a:ext>
            </a:extLst>
          </p:cNvPr>
          <p:cNvSpPr/>
          <p:nvPr/>
        </p:nvSpPr>
        <p:spPr>
          <a:xfrm>
            <a:off x="4145628" y="3956502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0BFDFC30-F428-F04F-9BE4-886CE18B2FE8}"/>
              </a:ext>
            </a:extLst>
          </p:cNvPr>
          <p:cNvSpPr/>
          <p:nvPr/>
        </p:nvSpPr>
        <p:spPr>
          <a:xfrm>
            <a:off x="5047180" y="3954664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A47D988-D973-FD40-BB17-53444D1A5252}"/>
              </a:ext>
            </a:extLst>
          </p:cNvPr>
          <p:cNvSpPr/>
          <p:nvPr/>
        </p:nvSpPr>
        <p:spPr>
          <a:xfrm>
            <a:off x="6018495" y="3954664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658D1B3-99E3-7049-8A2A-82DE0EE508B6}"/>
              </a:ext>
            </a:extLst>
          </p:cNvPr>
          <p:cNvSpPr/>
          <p:nvPr/>
        </p:nvSpPr>
        <p:spPr>
          <a:xfrm>
            <a:off x="6989810" y="3954664"/>
            <a:ext cx="749147" cy="25338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AA9D8C4-756D-7341-9A31-FAA2209EA492}"/>
              </a:ext>
            </a:extLst>
          </p:cNvPr>
          <p:cNvCxnSpPr/>
          <p:nvPr/>
        </p:nvCxnSpPr>
        <p:spPr>
          <a:xfrm flipV="1">
            <a:off x="7855027" y="1980670"/>
            <a:ext cx="2533879" cy="603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4B1AAE7-89FF-E441-BBEB-60C94DE66B1A}"/>
              </a:ext>
            </a:extLst>
          </p:cNvPr>
          <p:cNvSpPr txBox="1"/>
          <p:nvPr/>
        </p:nvSpPr>
        <p:spPr>
          <a:xfrm>
            <a:off x="10532124" y="1853976"/>
            <a:ext cx="1531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Touch Screen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BEEDE91-947B-3740-9320-0D91CE01BE4B}"/>
              </a:ext>
            </a:extLst>
          </p:cNvPr>
          <p:cNvSpPr txBox="1"/>
          <p:nvPr/>
        </p:nvSpPr>
        <p:spPr>
          <a:xfrm>
            <a:off x="4921715" y="4419766"/>
            <a:ext cx="2658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Products with costs</a:t>
            </a:r>
          </a:p>
        </p:txBody>
      </p:sp>
    </p:spTree>
    <p:extLst>
      <p:ext uri="{BB962C8B-B14F-4D97-AF65-F5344CB8AC3E}">
        <p14:creationId xmlns:p14="http://schemas.microsoft.com/office/powerpoint/2010/main" val="2652813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FD4A78A-E48F-2841-9290-70986925797C}"/>
              </a:ext>
            </a:extLst>
          </p:cNvPr>
          <p:cNvSpPr/>
          <p:nvPr/>
        </p:nvSpPr>
        <p:spPr>
          <a:xfrm>
            <a:off x="3806327" y="280930"/>
            <a:ext cx="5849957" cy="6577070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 Same Side Corner Rectangle 33">
            <a:extLst>
              <a:ext uri="{FF2B5EF4-FFF2-40B4-BE49-F238E27FC236}">
                <a16:creationId xmlns:a16="http://schemas.microsoft.com/office/drawing/2014/main" id="{0B545D3A-EEFD-3B46-BBBE-C2646A0DC46E}"/>
              </a:ext>
            </a:extLst>
          </p:cNvPr>
          <p:cNvSpPr/>
          <p:nvPr/>
        </p:nvSpPr>
        <p:spPr>
          <a:xfrm>
            <a:off x="3989866" y="424149"/>
            <a:ext cx="3865161" cy="4320449"/>
          </a:xfrm>
          <a:prstGeom prst="round2Same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2A138F-6E83-B246-A8F3-1460BF5EB6F0}"/>
              </a:ext>
            </a:extLst>
          </p:cNvPr>
          <p:cNvSpPr/>
          <p:nvPr/>
        </p:nvSpPr>
        <p:spPr>
          <a:xfrm>
            <a:off x="4784992" y="5866746"/>
            <a:ext cx="3745735" cy="517793"/>
          </a:xfrm>
          <a:prstGeom prst="rect">
            <a:avLst/>
          </a:prstGeom>
          <a:ln w="381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Product Bin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5E5890-1FAD-9E46-8D93-43C1017E245D}"/>
              </a:ext>
            </a:extLst>
          </p:cNvPr>
          <p:cNvSpPr/>
          <p:nvPr/>
        </p:nvSpPr>
        <p:spPr>
          <a:xfrm>
            <a:off x="8494004" y="2941504"/>
            <a:ext cx="914400" cy="29745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4B1AAE7-89FF-E441-BBEB-60C94DE66B1A}"/>
              </a:ext>
            </a:extLst>
          </p:cNvPr>
          <p:cNvSpPr txBox="1"/>
          <p:nvPr/>
        </p:nvSpPr>
        <p:spPr>
          <a:xfrm>
            <a:off x="10532124" y="1853976"/>
            <a:ext cx="1531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Touch Screen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D7D5C8D-FB2B-D24D-B997-A8BD4D6671E2}"/>
              </a:ext>
            </a:extLst>
          </p:cNvPr>
          <p:cNvSpPr/>
          <p:nvPr/>
        </p:nvSpPr>
        <p:spPr>
          <a:xfrm>
            <a:off x="5259597" y="1624193"/>
            <a:ext cx="1325697" cy="459566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Product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DB460EC1-5A59-2245-90B6-B0904A9A4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801" y="2930487"/>
            <a:ext cx="1228381" cy="122838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E60FB97-3077-A54A-BE46-E05763214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5294" y="2998423"/>
            <a:ext cx="833036" cy="952041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EEE2A16-4B85-9942-BD75-E1FEA0387725}"/>
              </a:ext>
            </a:extLst>
          </p:cNvPr>
          <p:cNvCxnSpPr/>
          <p:nvPr/>
        </p:nvCxnSpPr>
        <p:spPr>
          <a:xfrm flipV="1">
            <a:off x="7855027" y="1980670"/>
            <a:ext cx="2533879" cy="603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824E8CA-F1F3-5C4E-80D8-34226BCF028A}"/>
              </a:ext>
            </a:extLst>
          </p:cNvPr>
          <p:cNvSpPr txBox="1"/>
          <p:nvPr/>
        </p:nvSpPr>
        <p:spPr>
          <a:xfrm>
            <a:off x="4965167" y="4342214"/>
            <a:ext cx="2261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Confirmation page</a:t>
            </a:r>
          </a:p>
        </p:txBody>
      </p:sp>
    </p:spTree>
    <p:extLst>
      <p:ext uri="{BB962C8B-B14F-4D97-AF65-F5344CB8AC3E}">
        <p14:creationId xmlns:p14="http://schemas.microsoft.com/office/powerpoint/2010/main" val="1224069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FD4A78A-E48F-2841-9290-70986925797C}"/>
              </a:ext>
            </a:extLst>
          </p:cNvPr>
          <p:cNvSpPr/>
          <p:nvPr/>
        </p:nvSpPr>
        <p:spPr>
          <a:xfrm>
            <a:off x="3806327" y="280930"/>
            <a:ext cx="5849957" cy="6577070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 Same Side Corner Rectangle 33">
            <a:extLst>
              <a:ext uri="{FF2B5EF4-FFF2-40B4-BE49-F238E27FC236}">
                <a16:creationId xmlns:a16="http://schemas.microsoft.com/office/drawing/2014/main" id="{0B545D3A-EEFD-3B46-BBBE-C2646A0DC46E}"/>
              </a:ext>
            </a:extLst>
          </p:cNvPr>
          <p:cNvSpPr/>
          <p:nvPr/>
        </p:nvSpPr>
        <p:spPr>
          <a:xfrm>
            <a:off x="3989866" y="424149"/>
            <a:ext cx="3865161" cy="4320449"/>
          </a:xfrm>
          <a:prstGeom prst="round2Same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2A138F-6E83-B246-A8F3-1460BF5EB6F0}"/>
              </a:ext>
            </a:extLst>
          </p:cNvPr>
          <p:cNvSpPr/>
          <p:nvPr/>
        </p:nvSpPr>
        <p:spPr>
          <a:xfrm>
            <a:off x="4784992" y="5866746"/>
            <a:ext cx="3745735" cy="517793"/>
          </a:xfrm>
          <a:prstGeom prst="rect">
            <a:avLst/>
          </a:prstGeom>
          <a:ln w="381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Product Bin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5E5890-1FAD-9E46-8D93-43C1017E245D}"/>
              </a:ext>
            </a:extLst>
          </p:cNvPr>
          <p:cNvSpPr/>
          <p:nvPr/>
        </p:nvSpPr>
        <p:spPr>
          <a:xfrm>
            <a:off x="8494004" y="2941504"/>
            <a:ext cx="914400" cy="29745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4B1AAE7-89FF-E441-BBEB-60C94DE66B1A}"/>
              </a:ext>
            </a:extLst>
          </p:cNvPr>
          <p:cNvSpPr txBox="1"/>
          <p:nvPr/>
        </p:nvSpPr>
        <p:spPr>
          <a:xfrm>
            <a:off x="10532124" y="1853976"/>
            <a:ext cx="1531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Touch Screen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D7D5C8D-FB2B-D24D-B997-A8BD4D6671E2}"/>
              </a:ext>
            </a:extLst>
          </p:cNvPr>
          <p:cNvSpPr/>
          <p:nvPr/>
        </p:nvSpPr>
        <p:spPr>
          <a:xfrm>
            <a:off x="4156458" y="1641950"/>
            <a:ext cx="1085243" cy="334831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Product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E591B-DB86-BF4F-A828-074DAC400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945" y="2331303"/>
            <a:ext cx="1905000" cy="9525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199B3BC-394B-474E-A575-88E402C52752}"/>
              </a:ext>
            </a:extLst>
          </p:cNvPr>
          <p:cNvCxnSpPr/>
          <p:nvPr/>
        </p:nvCxnSpPr>
        <p:spPr>
          <a:xfrm flipV="1">
            <a:off x="7855027" y="1980670"/>
            <a:ext cx="2533879" cy="603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68BAF77-A5A9-0B49-B176-918F3BEE199B}"/>
              </a:ext>
            </a:extLst>
          </p:cNvPr>
          <p:cNvSpPr/>
          <p:nvPr/>
        </p:nvSpPr>
        <p:spPr>
          <a:xfrm>
            <a:off x="5036045" y="3569896"/>
            <a:ext cx="1838900" cy="29745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Scan and Pay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1C597B7-4A08-B14F-B3EE-21AD29C0AA7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0F6184F-6F26-F141-B1E9-4E1A20C5D297}"/>
              </a:ext>
            </a:extLst>
          </p:cNvPr>
          <p:cNvSpPr/>
          <p:nvPr/>
        </p:nvSpPr>
        <p:spPr>
          <a:xfrm>
            <a:off x="5379823" y="1627065"/>
            <a:ext cx="1085244" cy="334831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Product 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F4F483-B7BD-4440-9EBC-8F94E56D5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032" y="1314389"/>
            <a:ext cx="1027777" cy="8804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F432EB-FBB6-CD44-9E1B-37EB054DEF0D}"/>
              </a:ext>
            </a:extLst>
          </p:cNvPr>
          <p:cNvSpPr txBox="1"/>
          <p:nvPr/>
        </p:nvSpPr>
        <p:spPr>
          <a:xfrm>
            <a:off x="6776709" y="1601537"/>
            <a:ext cx="13660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Add More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717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3929</TotalTime>
  <Words>396</Words>
  <Application>Microsoft Macintosh PowerPoint</Application>
  <PresentationFormat>Widescreen</PresentationFormat>
  <Paragraphs>122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Pande, Gaurav</dc:creator>
  <cp:lastModifiedBy>Pande, Gaurav</cp:lastModifiedBy>
  <cp:revision>21</cp:revision>
  <cp:lastPrinted>2019-03-22T07:22:29Z</cp:lastPrinted>
  <dcterms:created xsi:type="dcterms:W3CDTF">2019-02-28T09:25:56Z</dcterms:created>
  <dcterms:modified xsi:type="dcterms:W3CDTF">2019-04-01T08:27:02Z</dcterms:modified>
</cp:coreProperties>
</file>

<file path=docProps/thumbnail.jpeg>
</file>